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1118" userDrawn="1">
          <p15:clr>
            <a:srgbClr val="A4A3A4"/>
          </p15:clr>
        </p15:guide>
        <p15:guide id="2" pos="141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kreta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9B4A"/>
    <a:srgbClr val="F868CF"/>
    <a:srgbClr val="8CC63E"/>
    <a:srgbClr val="01A0E2"/>
    <a:srgbClr val="FFC20F"/>
    <a:srgbClr val="009745"/>
    <a:srgbClr val="CC292A"/>
    <a:srgbClr val="ECE330"/>
    <a:srgbClr val="ED1B24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6" autoAdjust="0"/>
  </p:normalViewPr>
  <p:slideViewPr>
    <p:cSldViewPr snapToGrid="0">
      <p:cViewPr varScale="1">
        <p:scale>
          <a:sx n="122" d="100"/>
          <a:sy n="122" d="100"/>
        </p:scale>
        <p:origin x="-114" y="-84"/>
      </p:cViewPr>
      <p:guideLst>
        <p:guide orient="horz" pos="2160"/>
        <p:guide pos="1118"/>
        <p:guide pos="1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6T15:10:58.676" idx="1">
    <p:pos x="10" y="10"/>
    <p:text/>
    <p:extLst>
      <p:ext uri="{C676402C-5697-4E1C-873F-D02D1690AC5C}">
        <p15:threadingInfo xmlns=""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6C642-9A4A-4F40-B469-B649A2884576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05B87D9-D972-48AB-8722-BB31E5409ACE}">
      <dgm:prSet phldrT="[Текст]"/>
      <dgm:spPr>
        <a:xfrm>
          <a:off x="0" y="1594363"/>
          <a:ext cx="5549039" cy="1117800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Тимофей Николаевич Долматов</a:t>
          </a:r>
        </a:p>
      </dgm:t>
    </dgm:pt>
    <dgm:pt modelId="{FC459943-BA3E-490B-8793-7DB43B52896C}" type="parTrans" cxnId="{F8AAEEA0-9254-4DFB-BC2A-2F3F1D993E3F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F6EB972D-18BF-40EC-982B-E4536AB4E2D5}" type="sibTrans" cxnId="{F8AAEEA0-9254-4DFB-BC2A-2F3F1D993E3F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F35B126B-6120-4391-9DE0-6139248E63B6}">
      <dgm:prSet phldrT="[Текст]"/>
      <dgm:spPr>
        <a:xfrm>
          <a:off x="0" y="1594363"/>
          <a:ext cx="5549039" cy="1117800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</a:t>
          </a:r>
        </a:p>
      </dgm:t>
    </dgm:pt>
    <dgm:pt modelId="{171A4337-4E0D-4189-AD2F-9FED2B4A4391}" type="parTrans" cxnId="{54F8AA63-AC00-4141-9C90-9E8327C80CFC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5D7C098A-14B4-45B1-B879-A2D0D1CD4C66}" type="sibTrans" cxnId="{54F8AA63-AC00-4141-9C90-9E8327C80CFC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4A6AE6B8-F762-4D96-A737-68233242199A}">
      <dgm:prSet/>
      <dgm:spPr>
        <a:xfrm>
          <a:off x="0" y="3291313"/>
          <a:ext cx="5549039" cy="76072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Александр Михайлович Самсонов</a:t>
          </a:r>
        </a:p>
      </dgm:t>
    </dgm:pt>
    <dgm:pt modelId="{14770C4D-DF2A-4587-9D4D-9554008433C1}" type="parTrans" cxnId="{1169BC9F-A398-4C92-A8F8-882D38CC0A4B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60469332-AF44-4E43-9721-DEE67DBC81C3}" type="sibTrans" cxnId="{1169BC9F-A398-4C92-A8F8-882D38CC0A4B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B7F37AC7-9818-4535-BF03-36255063C834}">
      <dgm:prSet/>
      <dgm:spPr>
        <a:xfrm>
          <a:off x="0" y="2712163"/>
          <a:ext cx="5549039" cy="579149"/>
        </a:xfrm>
        <a:gradFill rotWithShape="0">
          <a:gsLst>
            <a:gs pos="0">
              <a:srgbClr val="E76618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E76618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buNone/>
          </a:pPr>
          <a:r>
            <a:rPr lang="ru-RU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Начальник ОУУП и ПДН ОП №2 МО МВД России "Черемховский" майор полиции</a:t>
          </a:r>
        </a:p>
      </dgm:t>
    </dgm:pt>
    <dgm:pt modelId="{F01D5A04-FF87-4B97-A17F-5FD9959845AC}" type="parTrans" cxnId="{CEC721D3-BC6C-4D60-9703-4CBE963D5004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6BDF4F05-8D4B-4C5A-AA11-8697A6FAAD92}" type="sibTrans" cxnId="{CEC721D3-BC6C-4D60-9703-4CBE963D5004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E56EF77E-F199-4E84-87DD-68E94DD3EB98}">
      <dgm:prSet/>
      <dgm:spPr>
        <a:xfrm>
          <a:off x="0" y="4052038"/>
          <a:ext cx="5549039" cy="579149"/>
        </a:xfrm>
        <a:gradFill rotWithShape="0">
          <a:gsLst>
            <a:gs pos="0">
              <a:srgbClr val="C42F1A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C42F1A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buNone/>
          </a:pPr>
          <a:r>
            <a:rPr lang="ru-RU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Инспектор ПДН ОП №2 МО МВД России "Черемховский" лейтенант полиции</a:t>
          </a:r>
        </a:p>
      </dgm:t>
    </dgm:pt>
    <dgm:pt modelId="{CACBF223-5534-4127-9943-A0C027AEF525}" type="parTrans" cxnId="{EC70AA00-1430-4704-B788-CE992512791A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C4BFCCCE-5AEC-405A-8879-872C5CBD6CE4}" type="sibTrans" cxnId="{EC70AA00-1430-4704-B788-CE992512791A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111845B7-1D92-4F25-A282-A141E819F398}">
      <dgm:prSet/>
      <dgm:spPr>
        <a:xfrm>
          <a:off x="0" y="3291313"/>
          <a:ext cx="5549039" cy="76072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</a:t>
          </a:r>
        </a:p>
      </dgm:t>
    </dgm:pt>
    <dgm:pt modelId="{4AF5829F-8545-4EDB-88A6-FDCAF329291E}" type="parTrans" cxnId="{2BD181B7-45D3-45D5-B8AB-CA6ECCA44920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47F33BBF-ADE4-48D7-B54B-BD3E15D63053}" type="sibTrans" cxnId="{2BD181B7-45D3-45D5-B8AB-CA6ECCA44920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907E1C45-04E3-4F76-BBF8-09DCCE22FC07}">
      <dgm:prSet/>
      <dgm:spPr>
        <a:xfrm>
          <a:off x="0" y="4631188"/>
          <a:ext cx="5549039" cy="76072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Любовь Юрьевна Абакумова</a:t>
          </a:r>
        </a:p>
      </dgm:t>
    </dgm:pt>
    <dgm:pt modelId="{E3DFD08D-7294-4502-9B03-B96C0A591972}" type="parTrans" cxnId="{7AC0FB57-DF75-40BF-837F-A9D98012C6A0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739AA112-87E7-4325-B880-59D9114E12AE}" type="sibTrans" cxnId="{7AC0FB57-DF75-40BF-837F-A9D98012C6A0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71E58124-7D04-4432-A501-7BE489082E19}">
      <dgm:prSet/>
      <dgm:spPr>
        <a:xfrm>
          <a:off x="0" y="4631188"/>
          <a:ext cx="5549039" cy="76072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</a:t>
          </a:r>
        </a:p>
      </dgm:t>
    </dgm:pt>
    <dgm:pt modelId="{454414A1-03C3-4CFC-9E9D-F54F6BC6EA37}" type="parTrans" cxnId="{5EBFEC46-ECDE-4DE2-B6AC-8BCA86B7AA8D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DD9499AA-13E9-4FDE-8E57-1A01D873513A}" type="sibTrans" cxnId="{5EBFEC46-ECDE-4DE2-B6AC-8BCA86B7AA8D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B4080BD9-8A4A-4CE0-8723-9A331BEFCAA2}">
      <dgm:prSet phldrT="[Текст]"/>
      <dgm:spPr>
        <a:xfrm>
          <a:off x="0" y="1594363"/>
          <a:ext cx="5549039" cy="1117800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</a:t>
          </a: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ED562934-B7D7-400C-A80F-6F11D753D9D2}" type="parTrans" cxnId="{CC3A4CF6-F460-4494-9607-624D412B7363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3B45C2C5-F1EF-4B44-9D6B-DD93199BF909}" type="sibTrans" cxnId="{CC3A4CF6-F460-4494-9607-624D412B7363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09F8C5D9-DD4B-49A7-B8D1-888DC412B695}">
      <dgm:prSet/>
      <dgm:spPr>
        <a:xfrm>
          <a:off x="0" y="3291313"/>
          <a:ext cx="5549039" cy="76072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</a:t>
          </a: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201F201D-314B-448D-A47A-990E3603C689}" type="parTrans" cxnId="{C45EB189-335F-49D6-B7A8-DBD999C48FC9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72BDEA71-402A-4105-A0B3-722DC23A701F}" type="sibTrans" cxnId="{C45EB189-335F-49D6-B7A8-DBD999C48FC9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48FD62C1-08F5-4BB3-98B1-B0BBACAD41E6}">
      <dgm:prSet/>
      <dgm:spPr>
        <a:xfrm>
          <a:off x="0" y="4631188"/>
          <a:ext cx="5549039" cy="76072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</a:t>
          </a: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15FBEC0A-8426-4146-BE0D-CB497539BE57}" type="parTrans" cxnId="{28A34ABB-E419-4D96-85AE-A03CA612A24A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1E68765C-2A78-4398-B961-5342C54141C8}" type="sibTrans" cxnId="{28A34ABB-E419-4D96-85AE-A03CA612A24A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117B0FB8-7E9F-41D0-A65C-4EF5C3E17EA9}">
      <dgm:prSet phldrT="[Текст]"/>
      <dgm:spPr>
        <a:xfrm>
          <a:off x="0" y="78988"/>
          <a:ext cx="5549039" cy="579149"/>
        </a:xfrm>
        <a:gradFill rotWithShape="0">
          <a:gsLst>
            <a:gs pos="0">
              <a:srgbClr val="54A021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54A021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buNone/>
          </a:pPr>
          <a:r>
            <a:rPr lang="ru-RU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Начальник ОП №2 МО МВД России "Черемховский" подполковник полиции </a:t>
          </a:r>
        </a:p>
      </dgm:t>
    </dgm:pt>
    <dgm:pt modelId="{BB0C0971-F54F-4A8E-BA4D-75344407E442}" type="parTrans" cxnId="{E13DFA56-8ACD-48BC-9B9F-0779DA63D342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01E748FD-65F2-46F5-BB8D-1D8FCB5D1529}" type="sibTrans" cxnId="{E13DFA56-8ACD-48BC-9B9F-0779DA63D342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B526C692-A013-405B-92B1-EF83725BD256}">
      <dgm:prSet phldrT="[Текст]" custT="1"/>
      <dgm:spPr>
        <a:xfrm>
          <a:off x="0" y="658138"/>
          <a:ext cx="5549039" cy="35707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Игорь Николаевич Урбагаев</a:t>
          </a:r>
        </a:p>
      </dgm:t>
    </dgm:pt>
    <dgm:pt modelId="{1671E5AF-C2A7-4029-A149-56B8E0E81BBF}" type="sibTrans" cxnId="{4F0F1C6C-4223-4F72-A5A2-673E79611A3F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779B9048-B65A-4156-A3C1-2C79D40E3A2B}" type="parTrans" cxnId="{4F0F1C6C-4223-4F72-A5A2-673E79611A3F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DEA36C81-BBD7-4763-B86F-157058A0C292}">
      <dgm:prSet/>
      <dgm:spPr>
        <a:xfrm>
          <a:off x="0" y="1015213"/>
          <a:ext cx="5549039" cy="579149"/>
        </a:xfrm>
        <a:gradFill rotWithShape="0">
          <a:gsLst>
            <a:gs pos="0">
              <a:srgbClr val="E6B91E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E6B91E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Заместитель начальника ОП №2 МО МВД России "Черемховский" подполковник полиции</a:t>
          </a:r>
        </a:p>
      </dgm:t>
    </dgm:pt>
    <dgm:pt modelId="{0B5F440F-421C-42FA-836E-B3E1DE9551BB}" type="sibTrans" cxnId="{8B271383-99DB-45E4-BE47-E91BAFF5F3E3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FD75E05C-72A3-4EE8-BAFA-00463F3A7380}" type="parTrans" cxnId="{8B271383-99DB-45E4-BE47-E91BAFF5F3E3}">
      <dgm:prSet/>
      <dgm:spPr/>
      <dgm:t>
        <a:bodyPr/>
        <a:lstStyle/>
        <a:p>
          <a:pPr algn="ctr"/>
          <a:endParaRPr lang="ru-RU">
            <a:latin typeface="Book Antiqua" panose="02040602050305030304" pitchFamily="18" charset="0"/>
          </a:endParaRPr>
        </a:p>
      </dgm:t>
    </dgm:pt>
    <dgm:pt modelId="{BDAEB484-70ED-452A-882B-EB388514DCA9}">
      <dgm:prSet phldrT="[Текст]" custT="1"/>
      <dgm:spPr>
        <a:xfrm>
          <a:off x="0" y="658138"/>
          <a:ext cx="5549039" cy="35707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 </a:t>
          </a:r>
        </a:p>
      </dgm:t>
    </dgm:pt>
    <dgm:pt modelId="{46C94042-7A45-456C-9F36-36366F2F017A}" type="parTrans" cxnId="{A750D9F3-4033-4F38-BE92-2D51E1C8C28E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72A6ABBD-7EEF-437B-A015-E62C071297C7}" type="sibTrans" cxnId="{A750D9F3-4033-4F38-BE92-2D51E1C8C28E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826B69D1-4B96-4E6C-8900-577C869FF057}">
      <dgm:prSet phldrT="[Текст]" custT="1"/>
      <dgm:spPr>
        <a:xfrm>
          <a:off x="0" y="658138"/>
          <a:ext cx="5549039" cy="35707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 </a:t>
          </a:r>
          <a:endParaRPr lang="ru-RU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42EE7E06-F61E-42CC-9901-AA25098E0DAB}" type="parTrans" cxnId="{D9EF1094-CC2B-483E-83A8-998377F2B925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5EB9D57-A369-478A-A909-CBDF718183C6}" type="sibTrans" cxnId="{D9EF1094-CC2B-483E-83A8-998377F2B925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E530A42-3BC3-4E61-AAD2-E31D7FAC42B8}">
      <dgm:prSet phldrT="[Текст]" custT="1"/>
      <dgm:spPr>
        <a:xfrm>
          <a:off x="0" y="658138"/>
          <a:ext cx="5549039" cy="357075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тел (839564) 37-1- 57</a:t>
          </a:r>
        </a:p>
      </dgm:t>
    </dgm:pt>
    <dgm:pt modelId="{CB485C4D-0451-40FC-865D-E2BD9D362517}" type="parTrans" cxnId="{333FEE06-FEC0-4FEE-BC95-D2ED35BC3BBE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7B75ED8-9CF9-4094-8182-2D8ADCEE3185}" type="sibTrans" cxnId="{333FEE06-FEC0-4FEE-BC95-D2ED35BC3BBE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C1D55611-38DF-4A97-B3F3-A4FB92962784}" type="pres">
      <dgm:prSet presAssocID="{DCA6C642-9A4A-4F40-B469-B649A28845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86D32-E914-433D-BCDE-2C51C0F1D560}" type="pres">
      <dgm:prSet presAssocID="{117B0FB8-7E9F-41D0-A65C-4EF5C3E17EA9}" presName="parentText" presStyleLbl="node1" presStyleIdx="0" presStyleCnt="4" custLinFactNeighborX="8936" custLinFactNeighborY="-687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2405AF-8D85-45B4-B29C-11A494078C7E}" type="pres">
      <dgm:prSet presAssocID="{117B0FB8-7E9F-41D0-A65C-4EF5C3E17EA9}" presName="childText" presStyleLbl="revTx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FE1843-B3ED-45FE-818C-D2CCEC1FD69F}" type="pres">
      <dgm:prSet presAssocID="{DEA36C81-BBD7-4763-B86F-157058A0C292}" presName="parentText" presStyleLbl="node1" presStyleIdx="1" presStyleCnt="4" custLinFactNeighborX="0" custLinFactNeighborY="-15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A50B9F8-3A73-457A-9E09-88A6942EBF9B}" type="pres">
      <dgm:prSet presAssocID="{DEA36C81-BBD7-4763-B86F-157058A0C29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DC41D-788A-48ED-BC34-C051051610AD}" type="pres">
      <dgm:prSet presAssocID="{B7F37AC7-9818-4535-BF03-36255063C834}" presName="parentText" presStyleLbl="node1" presStyleIdx="2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C2C7BA1-D9D2-477C-8A0A-172461881968}" type="pres">
      <dgm:prSet presAssocID="{B7F37AC7-9818-4535-BF03-36255063C834}" presName="childText" presStyleLbl="revTx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4D4C19-BC5A-4BBA-9284-0D8E24A48A9C}" type="pres">
      <dgm:prSet presAssocID="{E56EF77E-F199-4E84-87DD-68E94DD3EB98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2A8C4F-1D52-4E16-8CBA-A67D20C67EC2}" type="pres">
      <dgm:prSet presAssocID="{E56EF77E-F199-4E84-87DD-68E94DD3EB98}" presName="childText" presStyleLbl="revTx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F334BC7-E4BA-4B85-B29F-1195265A2A17}" type="presOf" srcId="{4A6AE6B8-F762-4D96-A737-68233242199A}" destId="{EC2C7BA1-D9D2-477C-8A0A-172461881968}" srcOrd="0" destOrd="0" presId="urn:microsoft.com/office/officeart/2005/8/layout/vList2"/>
    <dgm:cxn modelId="{06E6F1F7-212E-4E0B-BF43-C30B2BD7C417}" type="presOf" srcId="{B4080BD9-8A4A-4CE0-8723-9A331BEFCAA2}" destId="{2A50B9F8-3A73-457A-9E09-88A6942EBF9B}" srcOrd="0" destOrd="2" presId="urn:microsoft.com/office/officeart/2005/8/layout/vList2"/>
    <dgm:cxn modelId="{D9EF1094-CC2B-483E-83A8-998377F2B925}" srcId="{117B0FB8-7E9F-41D0-A65C-4EF5C3E17EA9}" destId="{826B69D1-4B96-4E6C-8900-577C869FF057}" srcOrd="2" destOrd="0" parTransId="{42EE7E06-F61E-42CC-9901-AA25098E0DAB}" sibTransId="{F5EB9D57-A369-478A-A909-CBDF718183C6}"/>
    <dgm:cxn modelId="{A9E632A5-7585-4BB3-BB69-FAB6B3C64BFF}" type="presOf" srcId="{B7F37AC7-9818-4535-BF03-36255063C834}" destId="{CF0DC41D-788A-48ED-BC34-C051051610AD}" srcOrd="0" destOrd="0" presId="urn:microsoft.com/office/officeart/2005/8/layout/vList2"/>
    <dgm:cxn modelId="{DCB2732D-39BF-4DDF-9ED9-996D2AFA0E57}" type="presOf" srcId="{305B87D9-D972-48AB-8722-BB31E5409ACE}" destId="{2A50B9F8-3A73-457A-9E09-88A6942EBF9B}" srcOrd="0" destOrd="0" presId="urn:microsoft.com/office/officeart/2005/8/layout/vList2"/>
    <dgm:cxn modelId="{A750D9F3-4033-4F38-BE92-2D51E1C8C28E}" srcId="{117B0FB8-7E9F-41D0-A65C-4EF5C3E17EA9}" destId="{BDAEB484-70ED-452A-882B-EB388514DCA9}" srcOrd="1" destOrd="0" parTransId="{46C94042-7A45-456C-9F36-36366F2F017A}" sibTransId="{72A6ABBD-7EEF-437B-A015-E62C071297C7}"/>
    <dgm:cxn modelId="{E121631D-DB16-4526-99AB-096E1836A0D2}" type="presOf" srcId="{71E58124-7D04-4432-A501-7BE489082E19}" destId="{262A8C4F-1D52-4E16-8CBA-A67D20C67EC2}" srcOrd="0" destOrd="1" presId="urn:microsoft.com/office/officeart/2005/8/layout/vList2"/>
    <dgm:cxn modelId="{B1B68920-3BAE-4BC7-959C-9C9F97DFB074}" type="presOf" srcId="{E56EF77E-F199-4E84-87DD-68E94DD3EB98}" destId="{514D4C19-BC5A-4BBA-9284-0D8E24A48A9C}" srcOrd="0" destOrd="0" presId="urn:microsoft.com/office/officeart/2005/8/layout/vList2"/>
    <dgm:cxn modelId="{8B271383-99DB-45E4-BE47-E91BAFF5F3E3}" srcId="{DCA6C642-9A4A-4F40-B469-B649A2884576}" destId="{DEA36C81-BBD7-4763-B86F-157058A0C292}" srcOrd="1" destOrd="0" parTransId="{FD75E05C-72A3-4EE8-BAFA-00463F3A7380}" sibTransId="{0B5F440F-421C-42FA-836E-B3E1DE9551BB}"/>
    <dgm:cxn modelId="{E8E1C643-E561-4637-A92A-21B83659C3F4}" type="presOf" srcId="{DCA6C642-9A4A-4F40-B469-B649A2884576}" destId="{C1D55611-38DF-4A97-B3F3-A4FB92962784}" srcOrd="0" destOrd="0" presId="urn:microsoft.com/office/officeart/2005/8/layout/vList2"/>
    <dgm:cxn modelId="{7AC0FB57-DF75-40BF-837F-A9D98012C6A0}" srcId="{E56EF77E-F199-4E84-87DD-68E94DD3EB98}" destId="{907E1C45-04E3-4F76-BBF8-09DCCE22FC07}" srcOrd="0" destOrd="0" parTransId="{E3DFD08D-7294-4502-9B03-B96C0A591972}" sibTransId="{739AA112-87E7-4325-B880-59D9114E12AE}"/>
    <dgm:cxn modelId="{C45EB189-335F-49D6-B7A8-DBD999C48FC9}" srcId="{B7F37AC7-9818-4535-BF03-36255063C834}" destId="{09F8C5D9-DD4B-49A7-B8D1-888DC412B695}" srcOrd="2" destOrd="0" parTransId="{201F201D-314B-448D-A47A-990E3603C689}" sibTransId="{72BDEA71-402A-4105-A0B3-722DC23A701F}"/>
    <dgm:cxn modelId="{FFCE79C7-161E-4F7A-955A-524CDD2723C1}" type="presOf" srcId="{826B69D1-4B96-4E6C-8900-577C869FF057}" destId="{812405AF-8D85-45B4-B29C-11A494078C7E}" srcOrd="0" destOrd="2" presId="urn:microsoft.com/office/officeart/2005/8/layout/vList2"/>
    <dgm:cxn modelId="{25CE924C-7A36-4D0A-9DA0-364321CA53B9}" type="presOf" srcId="{111845B7-1D92-4F25-A282-A141E819F398}" destId="{EC2C7BA1-D9D2-477C-8A0A-172461881968}" srcOrd="0" destOrd="1" presId="urn:microsoft.com/office/officeart/2005/8/layout/vList2"/>
    <dgm:cxn modelId="{0A5926FA-C66B-4B6C-89E3-B5361520973C}" type="presOf" srcId="{907E1C45-04E3-4F76-BBF8-09DCCE22FC07}" destId="{262A8C4F-1D52-4E16-8CBA-A67D20C67EC2}" srcOrd="0" destOrd="0" presId="urn:microsoft.com/office/officeart/2005/8/layout/vList2"/>
    <dgm:cxn modelId="{4CCB4C54-06C5-4702-8BB9-4CCCF2E2E40A}" type="presOf" srcId="{09F8C5D9-DD4B-49A7-B8D1-888DC412B695}" destId="{EC2C7BA1-D9D2-477C-8A0A-172461881968}" srcOrd="0" destOrd="2" presId="urn:microsoft.com/office/officeart/2005/8/layout/vList2"/>
    <dgm:cxn modelId="{F8AAEEA0-9254-4DFB-BC2A-2F3F1D993E3F}" srcId="{DEA36C81-BBD7-4763-B86F-157058A0C292}" destId="{305B87D9-D972-48AB-8722-BB31E5409ACE}" srcOrd="0" destOrd="0" parTransId="{FC459943-BA3E-490B-8793-7DB43B52896C}" sibTransId="{F6EB972D-18BF-40EC-982B-E4536AB4E2D5}"/>
    <dgm:cxn modelId="{2BD181B7-45D3-45D5-B8AB-CA6ECCA44920}" srcId="{B7F37AC7-9818-4535-BF03-36255063C834}" destId="{111845B7-1D92-4F25-A282-A141E819F398}" srcOrd="1" destOrd="0" parTransId="{4AF5829F-8545-4EDB-88A6-FDCAF329291E}" sibTransId="{47F33BBF-ADE4-48D7-B54B-BD3E15D63053}"/>
    <dgm:cxn modelId="{1169BC9F-A398-4C92-A8F8-882D38CC0A4B}" srcId="{B7F37AC7-9818-4535-BF03-36255063C834}" destId="{4A6AE6B8-F762-4D96-A737-68233242199A}" srcOrd="0" destOrd="0" parTransId="{14770C4D-DF2A-4587-9D4D-9554008433C1}" sibTransId="{60469332-AF44-4E43-9721-DEE67DBC81C3}"/>
    <dgm:cxn modelId="{54F8AA63-AC00-4141-9C90-9E8327C80CFC}" srcId="{DEA36C81-BBD7-4763-B86F-157058A0C292}" destId="{F35B126B-6120-4391-9DE0-6139248E63B6}" srcOrd="1" destOrd="0" parTransId="{171A4337-4E0D-4189-AD2F-9FED2B4A4391}" sibTransId="{5D7C098A-14B4-45B1-B879-A2D0D1CD4C66}"/>
    <dgm:cxn modelId="{F7A11589-D27E-484D-BF4A-98CFD24185F6}" type="presOf" srcId="{B526C692-A013-405B-92B1-EF83725BD256}" destId="{812405AF-8D85-45B4-B29C-11A494078C7E}" srcOrd="0" destOrd="0" presId="urn:microsoft.com/office/officeart/2005/8/layout/vList2"/>
    <dgm:cxn modelId="{CC3A4CF6-F460-4494-9607-624D412B7363}" srcId="{DEA36C81-BBD7-4763-B86F-157058A0C292}" destId="{B4080BD9-8A4A-4CE0-8723-9A331BEFCAA2}" srcOrd="2" destOrd="0" parTransId="{ED562934-B7D7-400C-A80F-6F11D753D9D2}" sibTransId="{3B45C2C5-F1EF-4B44-9D6B-DD93199BF909}"/>
    <dgm:cxn modelId="{26CAE090-F5F4-4254-BDA2-B3052883BA29}" type="presOf" srcId="{FE530A42-3BC3-4E61-AAD2-E31D7FAC42B8}" destId="{812405AF-8D85-45B4-B29C-11A494078C7E}" srcOrd="0" destOrd="3" presId="urn:microsoft.com/office/officeart/2005/8/layout/vList2"/>
    <dgm:cxn modelId="{E13DFA56-8ACD-48BC-9B9F-0779DA63D342}" srcId="{DCA6C642-9A4A-4F40-B469-B649A2884576}" destId="{117B0FB8-7E9F-41D0-A65C-4EF5C3E17EA9}" srcOrd="0" destOrd="0" parTransId="{BB0C0971-F54F-4A8E-BA4D-75344407E442}" sibTransId="{01E748FD-65F2-46F5-BB8D-1D8FCB5D1529}"/>
    <dgm:cxn modelId="{A3533FD9-A3C2-486F-A750-5B0B16316995}" type="presOf" srcId="{BDAEB484-70ED-452A-882B-EB388514DCA9}" destId="{812405AF-8D85-45B4-B29C-11A494078C7E}" srcOrd="0" destOrd="1" presId="urn:microsoft.com/office/officeart/2005/8/layout/vList2"/>
    <dgm:cxn modelId="{EC70AA00-1430-4704-B788-CE992512791A}" srcId="{DCA6C642-9A4A-4F40-B469-B649A2884576}" destId="{E56EF77E-F199-4E84-87DD-68E94DD3EB98}" srcOrd="3" destOrd="0" parTransId="{CACBF223-5534-4127-9943-A0C027AEF525}" sibTransId="{C4BFCCCE-5AEC-405A-8879-872C5CBD6CE4}"/>
    <dgm:cxn modelId="{333FEE06-FEC0-4FEE-BC95-D2ED35BC3BBE}" srcId="{117B0FB8-7E9F-41D0-A65C-4EF5C3E17EA9}" destId="{FE530A42-3BC3-4E61-AAD2-E31D7FAC42B8}" srcOrd="3" destOrd="0" parTransId="{CB485C4D-0451-40FC-865D-E2BD9D362517}" sibTransId="{D7B75ED8-9CF9-4094-8182-2D8ADCEE3185}"/>
    <dgm:cxn modelId="{28A34ABB-E419-4D96-85AE-A03CA612A24A}" srcId="{E56EF77E-F199-4E84-87DD-68E94DD3EB98}" destId="{48FD62C1-08F5-4BB3-98B1-B0BBACAD41E6}" srcOrd="2" destOrd="0" parTransId="{15FBEC0A-8426-4146-BE0D-CB497539BE57}" sibTransId="{1E68765C-2A78-4398-B961-5342C54141C8}"/>
    <dgm:cxn modelId="{5EBFEC46-ECDE-4DE2-B6AC-8BCA86B7AA8D}" srcId="{E56EF77E-F199-4E84-87DD-68E94DD3EB98}" destId="{71E58124-7D04-4432-A501-7BE489082E19}" srcOrd="1" destOrd="0" parTransId="{454414A1-03C3-4CFC-9E9D-F54F6BC6EA37}" sibTransId="{DD9499AA-13E9-4FDE-8E57-1A01D873513A}"/>
    <dgm:cxn modelId="{64281AA1-B199-4419-8FA2-86F590146B41}" type="presOf" srcId="{DEA36C81-BBD7-4763-B86F-157058A0C292}" destId="{FFFE1843-B3ED-45FE-818C-D2CCEC1FD69F}" srcOrd="0" destOrd="0" presId="urn:microsoft.com/office/officeart/2005/8/layout/vList2"/>
    <dgm:cxn modelId="{4F0F1C6C-4223-4F72-A5A2-673E79611A3F}" srcId="{117B0FB8-7E9F-41D0-A65C-4EF5C3E17EA9}" destId="{B526C692-A013-405B-92B1-EF83725BD256}" srcOrd="0" destOrd="0" parTransId="{779B9048-B65A-4156-A3C1-2C79D40E3A2B}" sibTransId="{1671E5AF-C2A7-4029-A149-56B8E0E81BBF}"/>
    <dgm:cxn modelId="{BB92CAE5-7BFC-4594-B3E2-B58CEE92F990}" type="presOf" srcId="{117B0FB8-7E9F-41D0-A65C-4EF5C3E17EA9}" destId="{B7D86D32-E914-433D-BCDE-2C51C0F1D560}" srcOrd="0" destOrd="0" presId="urn:microsoft.com/office/officeart/2005/8/layout/vList2"/>
    <dgm:cxn modelId="{CEC721D3-BC6C-4D60-9703-4CBE963D5004}" srcId="{DCA6C642-9A4A-4F40-B469-B649A2884576}" destId="{B7F37AC7-9818-4535-BF03-36255063C834}" srcOrd="2" destOrd="0" parTransId="{F01D5A04-FF87-4B97-A17F-5FD9959845AC}" sibTransId="{6BDF4F05-8D4B-4C5A-AA11-8697A6FAAD92}"/>
    <dgm:cxn modelId="{EE61FD21-D597-4098-96C1-BBAEDD8EB491}" type="presOf" srcId="{48FD62C1-08F5-4BB3-98B1-B0BBACAD41E6}" destId="{262A8C4F-1D52-4E16-8CBA-A67D20C67EC2}" srcOrd="0" destOrd="2" presId="urn:microsoft.com/office/officeart/2005/8/layout/vList2"/>
    <dgm:cxn modelId="{729E43ED-60BB-45B0-BA64-91AAFE1E0955}" type="presOf" srcId="{F35B126B-6120-4391-9DE0-6139248E63B6}" destId="{2A50B9F8-3A73-457A-9E09-88A6942EBF9B}" srcOrd="0" destOrd="1" presId="urn:microsoft.com/office/officeart/2005/8/layout/vList2"/>
    <dgm:cxn modelId="{8B6742A6-6012-453C-929F-94C4ECB66CA9}" type="presParOf" srcId="{C1D55611-38DF-4A97-B3F3-A4FB92962784}" destId="{B7D86D32-E914-433D-BCDE-2C51C0F1D560}" srcOrd="0" destOrd="0" presId="urn:microsoft.com/office/officeart/2005/8/layout/vList2"/>
    <dgm:cxn modelId="{05193892-EB85-42CF-A545-A54544BD8673}" type="presParOf" srcId="{C1D55611-38DF-4A97-B3F3-A4FB92962784}" destId="{812405AF-8D85-45B4-B29C-11A494078C7E}" srcOrd="1" destOrd="0" presId="urn:microsoft.com/office/officeart/2005/8/layout/vList2"/>
    <dgm:cxn modelId="{06ED2009-8457-4C44-914B-9AD9E95740C3}" type="presParOf" srcId="{C1D55611-38DF-4A97-B3F3-A4FB92962784}" destId="{FFFE1843-B3ED-45FE-818C-D2CCEC1FD69F}" srcOrd="2" destOrd="0" presId="urn:microsoft.com/office/officeart/2005/8/layout/vList2"/>
    <dgm:cxn modelId="{E1BD0455-EDB6-432C-AD8C-ACA23BA1EAB3}" type="presParOf" srcId="{C1D55611-38DF-4A97-B3F3-A4FB92962784}" destId="{2A50B9F8-3A73-457A-9E09-88A6942EBF9B}" srcOrd="3" destOrd="0" presId="urn:microsoft.com/office/officeart/2005/8/layout/vList2"/>
    <dgm:cxn modelId="{704BB57C-6BCB-404B-A3BB-BDD3F23F053F}" type="presParOf" srcId="{C1D55611-38DF-4A97-B3F3-A4FB92962784}" destId="{CF0DC41D-788A-48ED-BC34-C051051610AD}" srcOrd="4" destOrd="0" presId="urn:microsoft.com/office/officeart/2005/8/layout/vList2"/>
    <dgm:cxn modelId="{976EC5E2-0DFE-4D76-BC6F-8FEE852E8E67}" type="presParOf" srcId="{C1D55611-38DF-4A97-B3F3-A4FB92962784}" destId="{EC2C7BA1-D9D2-477C-8A0A-172461881968}" srcOrd="5" destOrd="0" presId="urn:microsoft.com/office/officeart/2005/8/layout/vList2"/>
    <dgm:cxn modelId="{A85C3F7A-7A33-426C-A5C4-3B83649EE426}" type="presParOf" srcId="{C1D55611-38DF-4A97-B3F3-A4FB92962784}" destId="{514D4C19-BC5A-4BBA-9284-0D8E24A48A9C}" srcOrd="6" destOrd="0" presId="urn:microsoft.com/office/officeart/2005/8/layout/vList2"/>
    <dgm:cxn modelId="{47543E0A-066C-4367-B317-90906B3ED74B}" type="presParOf" srcId="{C1D55611-38DF-4A97-B3F3-A4FB92962784}" destId="{262A8C4F-1D52-4E16-8CBA-A67D20C67EC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86D32-E914-433D-BCDE-2C51C0F1D560}">
      <dsp:nvSpPr>
        <dsp:cNvPr id="0" name=""/>
        <dsp:cNvSpPr/>
      </dsp:nvSpPr>
      <dsp:spPr>
        <a:xfrm>
          <a:off x="0" y="0"/>
          <a:ext cx="5931591" cy="696149"/>
        </a:xfrm>
        <a:prstGeom prst="roundRect">
          <a:avLst/>
        </a:prstGeom>
        <a:gradFill rotWithShape="0">
          <a:gsLst>
            <a:gs pos="0">
              <a:srgbClr val="54A021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54A021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Начальник ОП №2 МО МВД России "Черемховский" подполковник полиции </a:t>
          </a:r>
        </a:p>
      </dsp:txBody>
      <dsp:txXfrm>
        <a:off x="0" y="0"/>
        <a:ext cx="5931591" cy="696149"/>
      </dsp:txXfrm>
    </dsp:sp>
    <dsp:sp modelId="{812405AF-8D85-45B4-B29C-11A494078C7E}">
      <dsp:nvSpPr>
        <dsp:cNvPr id="0" name=""/>
        <dsp:cNvSpPr/>
      </dsp:nvSpPr>
      <dsp:spPr>
        <a:xfrm>
          <a:off x="0" y="734840"/>
          <a:ext cx="5931591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28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Игорь Николаевич Урбагаев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 </a:t>
          </a:r>
          <a:endParaRPr lang="ru-RU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тел (839564) 37-1- 57</a:t>
          </a:r>
        </a:p>
      </dsp:txBody>
      <dsp:txXfrm>
        <a:off x="0" y="734840"/>
        <a:ext cx="5931591" cy="1161270"/>
      </dsp:txXfrm>
    </dsp:sp>
    <dsp:sp modelId="{FFFE1843-B3ED-45FE-818C-D2CCEC1FD69F}">
      <dsp:nvSpPr>
        <dsp:cNvPr id="0" name=""/>
        <dsp:cNvSpPr/>
      </dsp:nvSpPr>
      <dsp:spPr>
        <a:xfrm>
          <a:off x="0" y="1894782"/>
          <a:ext cx="5931591" cy="696149"/>
        </a:xfrm>
        <a:prstGeom prst="roundRect">
          <a:avLst/>
        </a:prstGeom>
        <a:gradFill rotWithShape="0">
          <a:gsLst>
            <a:gs pos="0">
              <a:srgbClr val="E6B91E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E6B91E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Заместитель начальника ОП №2 МО МВД России "Черемховский" подполковник полиции</a:t>
          </a:r>
        </a:p>
      </dsp:txBody>
      <dsp:txXfrm>
        <a:off x="0" y="1894782"/>
        <a:ext cx="5931591" cy="696149"/>
      </dsp:txXfrm>
    </dsp:sp>
    <dsp:sp modelId="{2A50B9F8-3A73-457A-9E09-88A6942EBF9B}">
      <dsp:nvSpPr>
        <dsp:cNvPr id="0" name=""/>
        <dsp:cNvSpPr/>
      </dsp:nvSpPr>
      <dsp:spPr>
        <a:xfrm>
          <a:off x="0" y="2592260"/>
          <a:ext cx="5931591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28" tIns="21590" rIns="120904" bIns="2159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Тимофей Николаевич Долматов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</a:t>
          </a:r>
          <a:endParaRPr lang="ru-RU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0" y="2592260"/>
        <a:ext cx="5931591" cy="862155"/>
      </dsp:txXfrm>
    </dsp:sp>
    <dsp:sp modelId="{CF0DC41D-788A-48ED-BC34-C051051610AD}">
      <dsp:nvSpPr>
        <dsp:cNvPr id="0" name=""/>
        <dsp:cNvSpPr/>
      </dsp:nvSpPr>
      <dsp:spPr>
        <a:xfrm>
          <a:off x="0" y="3454415"/>
          <a:ext cx="5931591" cy="696149"/>
        </a:xfrm>
        <a:prstGeom prst="roundRect">
          <a:avLst/>
        </a:prstGeom>
        <a:gradFill rotWithShape="0">
          <a:gsLst>
            <a:gs pos="0">
              <a:srgbClr val="E76618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E76618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Начальник ОУУП и ПДН ОП №2 МО МВД России "Черемховский" майор полиции</a:t>
          </a:r>
        </a:p>
      </dsp:txBody>
      <dsp:txXfrm>
        <a:off x="0" y="3454415"/>
        <a:ext cx="5931591" cy="696149"/>
      </dsp:txXfrm>
    </dsp:sp>
    <dsp:sp modelId="{EC2C7BA1-D9D2-477C-8A0A-172461881968}">
      <dsp:nvSpPr>
        <dsp:cNvPr id="0" name=""/>
        <dsp:cNvSpPr/>
      </dsp:nvSpPr>
      <dsp:spPr>
        <a:xfrm>
          <a:off x="0" y="4150565"/>
          <a:ext cx="5931591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28" tIns="21590" rIns="120904" bIns="2159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Александр Михайлович Самсонов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</a:t>
          </a:r>
          <a:endParaRPr lang="ru-RU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0" y="4150565"/>
        <a:ext cx="5931591" cy="862155"/>
      </dsp:txXfrm>
    </dsp:sp>
    <dsp:sp modelId="{514D4C19-BC5A-4BBA-9284-0D8E24A48A9C}">
      <dsp:nvSpPr>
        <dsp:cNvPr id="0" name=""/>
        <dsp:cNvSpPr/>
      </dsp:nvSpPr>
      <dsp:spPr>
        <a:xfrm>
          <a:off x="0" y="5012719"/>
          <a:ext cx="5931591" cy="696149"/>
        </a:xfrm>
        <a:prstGeom prst="roundRect">
          <a:avLst/>
        </a:prstGeom>
        <a:gradFill rotWithShape="0">
          <a:gsLst>
            <a:gs pos="0">
              <a:srgbClr val="C42F1A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C42F1A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Инспектор ПДН ОП №2 МО МВД России "Черемховский" лейтенант полиции</a:t>
          </a:r>
        </a:p>
      </dsp:txBody>
      <dsp:txXfrm>
        <a:off x="0" y="5012719"/>
        <a:ext cx="5931591" cy="696149"/>
      </dsp:txXfrm>
    </dsp:sp>
    <dsp:sp modelId="{262A8C4F-1D52-4E16-8CBA-A67D20C67EC2}">
      <dsp:nvSpPr>
        <dsp:cNvPr id="0" name=""/>
        <dsp:cNvSpPr/>
      </dsp:nvSpPr>
      <dsp:spPr>
        <a:xfrm>
          <a:off x="0" y="5708870"/>
          <a:ext cx="5931591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28" tIns="21590" rIns="120904" bIns="2159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Любовь Юрьевна Абакумова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Адрес: 669452, Иркутская область, Аларский район, пос. Кутулик, ул. Советская, 79А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Эл. почта: </a:t>
          </a: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kutulik@mvd.ru</a:t>
          </a:r>
          <a:endParaRPr lang="ru-RU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0" y="5708870"/>
        <a:ext cx="5931591" cy="86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5C4E-7A67-4A9D-B9C9-76EF0A3A234A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D2DC-14B5-456D-8922-4F67A1F73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25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30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97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67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04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772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29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91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20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60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28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52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51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5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D2DC-14B5-456D-8922-4F67A1F73B8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81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D583C3-D305-40F9-9375-649DB552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5807AD9-27C4-426C-80CC-A98BDEC62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359E05-D260-494E-B2A4-EEC91F39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E1D3AB-A2A8-457B-A36D-695DF07B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9F517B-14E1-4644-983B-F1A74B39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3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9A7FE7-ABE2-4757-AC23-0B43E429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270433C-B1C1-47FB-AEBC-FB427658D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08B768-9A37-4338-91FC-4A94A6CE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74857E-231B-4907-8789-CB6DB790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070274-157B-4063-9C78-7AC2B027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28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671210F-04AE-4DC8-8852-5A8B506BD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80A09A5-9B56-4A26-847D-9E0DB6B02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BB0D5-AA8C-4C87-AB02-22B11A32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9A40E8-32B3-4921-A423-997A7DCA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6653F4-E32F-4D32-9E0C-6F5030AB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35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7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6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32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84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0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38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8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8" y="2160590"/>
            <a:ext cx="411748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8403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8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8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88390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87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717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98604"/>
            <a:ext cx="372024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7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777069"/>
            <a:ext cx="372024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4466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8D1D0A-D035-40DE-B96B-B762AB5B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8E04AB-C5DB-4540-8BD7-16458F46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689162-C779-4C82-B967-255CF3CB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59197A-E937-44D8-B6DB-FFFCE01C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1EEF4-610A-445F-8585-A3A795E7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352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60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12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8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68540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99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08895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411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534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2"/>
            <a:ext cx="6926702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1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31745A-87B4-4452-A745-07CB1910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5D2F86-3E18-452F-A157-DE467E29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8B15D9-31A8-4BF7-A79D-A50731F3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CB9684-C309-49D8-987A-FF947128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3CCC25-9BB4-467B-A990-CBD4522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535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095C05-A270-4B35-9E2D-8089A8AD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EF04D4-B64A-44CE-B916-28EBFB8D1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C4F00D-6FFC-4700-9DEA-724BCE862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933FA0-9EB6-4CEA-8A1F-8CD8CDFE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FB17DA-DB9C-4D22-869D-DF43489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9DE805-4370-400E-8E8C-2420830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77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60CD2E-12A0-4B91-83E8-2B11DCD2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E2C7C4-D7B9-440B-A1F3-26C6C4F58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5BB123-1138-4C9F-8B75-DF341105D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0D7E3AF-2A79-4500-9AA9-8890B8C00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EB0F6C-8F15-4A46-AF76-EDA0B0B16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C9EB79D-C283-4697-B37A-37C9CF67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5EFFDA-0516-4BD3-BC3D-947D7184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ED5E17-15BB-4869-B338-6A76512F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90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085A2-11BB-494F-8819-11377512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5AF5267-99F2-4944-8A43-2D06896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5906F49-7A23-4A79-8C5F-2B1FA729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1B883FF-3457-442F-A017-420B0CE8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89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A85D737-F31E-4928-8263-16AC32BE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4C59CF-DA5D-45E4-9990-10BBD0F4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20263D0-A647-49D1-B095-E1DD62D9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13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1EE1F9-8043-4FA7-ADDB-98FD77D0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C1DDF1-3A8A-4A1D-8A07-99DAD485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39C69C5-5842-45C2-9F35-81DC0EC5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4704DF-D2C8-4DBC-B4B7-E36271A0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C31C89-4BAB-4D18-BCDA-0AD326D9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3470E5-AB00-4C74-8D35-46DB3A96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4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D964B6-C4A1-48D6-ADC0-49A3CEB5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FBF1823-677B-4A58-873F-2985268FB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01412E-70B7-4667-BCC0-13B8DE5F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D361D5-A2C9-4457-B985-15EF91C7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3BE560-0E96-43E3-84F1-F596B12B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E81EC5-ACCD-44D5-A8DF-DE3E285D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09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F09D77-CBE7-406C-92A2-CB8F6193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9FDFD9-0326-459B-89EB-253D723AD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41F58C-04A2-4DED-8B8B-B68AB0ADD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0AFC-99D4-4DCE-9671-441271BD9778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A04E16-A50F-4A82-9DBA-83997B2D6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4743C4-CCA9-4AE5-A8A8-6136DD06C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65F0-FBE3-4C31-BD77-D2236FC74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7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5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621F-14DC-4AD1-BD6D-5DAC65EA2C54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5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5"/>
            <a:ext cx="6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D9A4F5-D2A3-492F-9CE8-05A1EFADB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8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9.png"/><Relationship Id="rId7" Type="http://schemas.openxmlformats.org/officeDocument/2006/relationships/hyperlink" Target="https://shs_tuir_karm.zabedu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-tabarsukskaya-r138.gosweb.gosuslugi.ru/" TargetMode="External"/><Relationship Id="rId5" Type="http://schemas.openxmlformats.org/officeDocument/2006/relationships/hyperlink" Target="https://sh-nygdinskaya-r138.gosweb.gosuslugi.ru/" TargetMode="External"/><Relationship Id="rId10" Type="http://schemas.openxmlformats.org/officeDocument/2006/relationships/image" Target="../media/image45.jpeg"/><Relationship Id="rId4" Type="http://schemas.microsoft.com/office/2007/relationships/hdphoto" Target="../media/hdphoto1.wdp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aim47m@yandex.ru" TargetMode="External"/><Relationship Id="rId13" Type="http://schemas.openxmlformats.org/officeDocument/2006/relationships/image" Target="../media/image49.jpeg"/><Relationship Id="rId3" Type="http://schemas.openxmlformats.org/officeDocument/2006/relationships/image" Target="../media/image46.png"/><Relationship Id="rId7" Type="http://schemas.openxmlformats.org/officeDocument/2006/relationships/image" Target="../media/image47.jpeg"/><Relationship Id="rId12" Type="http://schemas.openxmlformats.org/officeDocument/2006/relationships/hyperlink" Target="http://alar.irkobl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u4obrpro.ru/" TargetMode="External"/><Relationship Id="rId11" Type="http://schemas.openxmlformats.org/officeDocument/2006/relationships/hyperlink" Target="mailto:alaruprav@list.ru" TargetMode="External"/><Relationship Id="rId5" Type="http://schemas.openxmlformats.org/officeDocument/2006/relationships/hyperlink" Target="mailto:alaredu@mail.ru" TargetMode="External"/><Relationship Id="rId10" Type="http://schemas.openxmlformats.org/officeDocument/2006/relationships/image" Target="../media/image48.jpeg"/><Relationship Id="rId4" Type="http://schemas.microsoft.com/office/2007/relationships/hdphoto" Target="../media/hdphoto2.wdp"/><Relationship Id="rId9" Type="http://schemas.openxmlformats.org/officeDocument/2006/relationships/hyperlink" Target="https://ds-1-kutulinskiy.nubex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kdou-zonskiidetskisad@yandex.ru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ds-zangey.nubex.ru/" TargetMode="External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munkoeva@mail.ru" TargetMode="External"/><Relationship Id="rId11" Type="http://schemas.openxmlformats.org/officeDocument/2006/relationships/image" Target="../media/image51.jpeg"/><Relationship Id="rId5" Type="http://schemas.openxmlformats.org/officeDocument/2006/relationships/hyperlink" Target="mailto:doubahtai@mail.ru" TargetMode="External"/><Relationship Id="rId10" Type="http://schemas.openxmlformats.org/officeDocument/2006/relationships/image" Target="../media/image50.jpeg"/><Relationship Id="rId4" Type="http://schemas.microsoft.com/office/2007/relationships/hdphoto" Target="../media/hdphoto2.wdp"/><Relationship Id="rId9" Type="http://schemas.openxmlformats.org/officeDocument/2006/relationships/hyperlink" Target="https://douzo.alaredu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s-malomeeva.nubex.ru/" TargetMode="External"/><Relationship Id="rId3" Type="http://schemas.openxmlformats.org/officeDocument/2006/relationships/image" Target="../media/image46.png"/><Relationship Id="rId7" Type="http://schemas.openxmlformats.org/officeDocument/2006/relationships/hyperlink" Target="mailto:mmdsad@mail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ealskiysad.gbu.su/" TargetMode="External"/><Relationship Id="rId11" Type="http://schemas.openxmlformats.org/officeDocument/2006/relationships/image" Target="../media/image55.jpeg"/><Relationship Id="rId5" Type="http://schemas.openxmlformats.org/officeDocument/2006/relationships/hyperlink" Target="mailto:detsad.ivani4eskij@yandex.ru" TargetMode="External"/><Relationship Id="rId10" Type="http://schemas.openxmlformats.org/officeDocument/2006/relationships/image" Target="../media/image54.jpeg"/><Relationship Id="rId4" Type="http://schemas.microsoft.com/office/2007/relationships/hdphoto" Target="../media/hdphoto2.wdp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%3cspan%20id=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tds.obr-site.ru/index.php/osnovnye_svedeniya-264" TargetMode="External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mogoenok.nubex.ru/sveden/common/" TargetMode="External"/><Relationship Id="rId11" Type="http://schemas.openxmlformats.org/officeDocument/2006/relationships/image" Target="../media/image57.jpeg"/><Relationship Id="rId5" Type="http://schemas.openxmlformats.org/officeDocument/2006/relationships/hyperlink" Target="mailto:dsmogoenovsk@mail.ru" TargetMode="External"/><Relationship Id="rId10" Type="http://schemas.openxmlformats.org/officeDocument/2006/relationships/hyperlink" Target="mailto:DSTirgetui@mail.ru" TargetMode="External"/><Relationship Id="rId4" Type="http://schemas.microsoft.com/office/2007/relationships/hdphoto" Target="../media/hdphoto2.wdp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lexsosh@mail.ru" TargetMode="External"/><Relationship Id="rId13" Type="http://schemas.openxmlformats.org/officeDocument/2006/relationships/comments" Target="../comments/comment1.xml"/><Relationship Id="rId3" Type="http://schemas.openxmlformats.org/officeDocument/2006/relationships/image" Target="../media/image46.png"/><Relationship Id="rId7" Type="http://schemas.openxmlformats.org/officeDocument/2006/relationships/image" Target="../media/image59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2;&#1085;&#1075;&#1072;&#1088;&#1089;&#1082;&#1072;&#1103;-&#1096;&#1082;&#1086;&#1083;&#1072;.&#1072;&#1083;&#1072;&#1088;&#1086;&#1073;&#1088;.&#1088;&#1092;/" TargetMode="External"/><Relationship Id="rId11" Type="http://schemas.openxmlformats.org/officeDocument/2006/relationships/hyperlink" Target="mailto:nelhai110@mail.ru" TargetMode="External"/><Relationship Id="rId5" Type="http://schemas.openxmlformats.org/officeDocument/2006/relationships/hyperlink" Target="https://e.mail.ru/compose/?mailto=mailto:angarsk-sosh@yandex.ru" TargetMode="External"/><Relationship Id="rId10" Type="http://schemas.openxmlformats.org/officeDocument/2006/relationships/image" Target="../media/image60.jpeg"/><Relationship Id="rId4" Type="http://schemas.microsoft.com/office/2007/relationships/hdphoto" Target="../media/hdphoto2.wdp"/><Relationship Id="rId9" Type="http://schemas.openxmlformats.org/officeDocument/2006/relationships/hyperlink" Target="https://alar.irkmo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h-manilovskaya-r138.gosweb.gosuslugi.ru/" TargetMode="External"/><Relationship Id="rId3" Type="http://schemas.openxmlformats.org/officeDocument/2006/relationships/image" Target="../media/image46.png"/><Relationship Id="rId7" Type="http://schemas.openxmlformats.org/officeDocument/2006/relationships/hyperlink" Target="mailto:man-school@yandex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-alyatskaya-r138.gosweb.gosuslugi.ru/ofitsialno/osnovnye-svedeniya/" TargetMode="External"/><Relationship Id="rId5" Type="http://schemas.openxmlformats.org/officeDocument/2006/relationships/hyperlink" Target="mailto:alyatskaya@mail.ru" TargetMode="External"/><Relationship Id="rId10" Type="http://schemas.openxmlformats.org/officeDocument/2006/relationships/image" Target="../media/image63.jpeg"/><Relationship Id="rId4" Type="http://schemas.microsoft.com/office/2007/relationships/hdphoto" Target="../media/hdphoto2.wdp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nigda2010@yandex.ru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-egorovskaya-r138.gosweb.gosuslugi.ru/" TargetMode="External"/><Relationship Id="rId5" Type="http://schemas.openxmlformats.org/officeDocument/2006/relationships/hyperlink" Target="mailto:egorsosh@mail.ru" TargetMode="External"/><Relationship Id="rId10" Type="http://schemas.openxmlformats.org/officeDocument/2006/relationships/image" Target="../media/image65.jpeg"/><Relationship Id="rId4" Type="http://schemas.microsoft.com/office/2007/relationships/hdphoto" Target="../media/hdphoto2.wdp"/><Relationship Id="rId9" Type="http://schemas.openxmlformats.org/officeDocument/2006/relationships/hyperlink" Target="https://sh-nygdinskaya-r138.gosweb.gosuslugi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hyperlink" Target="https://rddt-kutulik.irkutschool.ru/" TargetMode="External"/><Relationship Id="rId4" Type="http://schemas.openxmlformats.org/officeDocument/2006/relationships/hyperlink" Target="https://sport-dush-alar.siteedu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-vampilov.ru/about-the-library/history" TargetMode="Externa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png"/><Relationship Id="rId4" Type="http://schemas.openxmlformats.org/officeDocument/2006/relationships/hyperlink" Target="http://lib-vampilov.ru/about-the-library/histor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dshi-zonh.irk.muzkult.ru/news/99555867" TargetMode="Externa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kc_bahtai@mail.ru" TargetMode="External"/><Relationship Id="rId2" Type="http://schemas.openxmlformats.org/officeDocument/2006/relationships/hyperlink" Target="mailto:vera-daranova1970@yandex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iki-fora79@mail.ru" TargetMode="External"/><Relationship Id="rId2" Type="http://schemas.openxmlformats.org/officeDocument/2006/relationships/hyperlink" Target="mailto:klub.zabituy@bk.r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hyperlink" Target="mailto:nata.natasa.ivanova@mail.r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borodyuk@yandex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png"/><Relationship Id="rId4" Type="http://schemas.openxmlformats.org/officeDocument/2006/relationships/hyperlink" Target="mailto:mbuk.ikc.manilovsk@yandex.ru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4.jpeg"/><Relationship Id="rId7" Type="http://schemas.openxmlformats.org/officeDocument/2006/relationships/image" Target="../media/image117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microsoft.com/office/2007/relationships/hdphoto" Target="../media/hdphoto4.wdp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1.png"/><Relationship Id="rId4" Type="http://schemas.openxmlformats.org/officeDocument/2006/relationships/image" Target="../media/image1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po.alaredu.ru/" TargetMode="External"/><Relationship Id="rId11" Type="http://schemas.microsoft.com/office/2007/relationships/hdphoto" Target="../media/hdphoto2.wdp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microsoft.com/office/2007/relationships/hdphoto" Target="../media/hdphoto6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1.png"/><Relationship Id="rId4" Type="http://schemas.openxmlformats.org/officeDocument/2006/relationships/hyperlink" Target="mailto:Kutulik2012@mail.ru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9.png"/><Relationship Id="rId7" Type="http://schemas.openxmlformats.org/officeDocument/2006/relationships/hyperlink" Target="https://sh-zonskaya-r138.gosweb.gosuslug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-zabitujskaya-r138.gosweb.gosuslugi.ru/" TargetMode="External"/><Relationship Id="rId5" Type="http://schemas.openxmlformats.org/officeDocument/2006/relationships/hyperlink" Target="https://sh-egorovskaya-r138.gosweb.gosuslugi.ru/" TargetMode="External"/><Relationship Id="rId10" Type="http://schemas.openxmlformats.org/officeDocument/2006/relationships/image" Target="../media/image38.jpeg"/><Relationship Id="rId4" Type="http://schemas.microsoft.com/office/2007/relationships/hdphoto" Target="../media/hdphoto1.wdp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hyperlink" Target="https://kutulik-sosh.gosuslugi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-ivanicheskaya-r138.gosweb.gosuslugi.ru/" TargetMode="External"/><Relationship Id="rId5" Type="http://schemas.openxmlformats.org/officeDocument/2006/relationships/hyperlink" Target="https://sh-idealskaya-r138.gosweb.gosuslugi.ru/" TargetMode="External"/><Relationship Id="rId10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9.png"/><Relationship Id="rId7" Type="http://schemas.openxmlformats.org/officeDocument/2006/relationships/hyperlink" Target="https://sh-nelxajskaya-apxulta-r138.gosweb.gosuslugi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goen.gosuslugi.ru/" TargetMode="External"/><Relationship Id="rId5" Type="http://schemas.openxmlformats.org/officeDocument/2006/relationships/hyperlink" Target="https://sh-manilovskaya-r138.gosweb.gosuslugi.ru/" TargetMode="External"/><Relationship Id="rId10" Type="http://schemas.openxmlformats.org/officeDocument/2006/relationships/image" Target="../media/image43.jpeg"/><Relationship Id="rId4" Type="http://schemas.microsoft.com/office/2007/relationships/hdphoto" Target="../media/hdphoto1.wdp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Шестиугольник 48">
            <a:extLst>
              <a:ext uri="{FF2B5EF4-FFF2-40B4-BE49-F238E27FC236}">
                <a16:creationId xmlns="" xmlns:a16="http://schemas.microsoft.com/office/drawing/2014/main" id="{8570D9E2-6138-4AEA-8C5A-9B1DB6CB0679}"/>
              </a:ext>
            </a:extLst>
          </p:cNvPr>
          <p:cNvSpPr/>
          <p:nvPr/>
        </p:nvSpPr>
        <p:spPr>
          <a:xfrm rot="16200000">
            <a:off x="4054170" y="4292840"/>
            <a:ext cx="1687398" cy="1536569"/>
          </a:xfrm>
          <a:prstGeom prst="hexagon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>
            <a:extLst>
              <a:ext uri="{FF2B5EF4-FFF2-40B4-BE49-F238E27FC236}">
                <a16:creationId xmlns="" xmlns:a16="http://schemas.microsoft.com/office/drawing/2014/main" id="{F70C8C37-8F16-48D8-9FEC-3ADA374B1B5D}"/>
              </a:ext>
            </a:extLst>
          </p:cNvPr>
          <p:cNvSpPr/>
          <p:nvPr/>
        </p:nvSpPr>
        <p:spPr>
          <a:xfrm rot="16200000">
            <a:off x="8153783" y="5693230"/>
            <a:ext cx="1687398" cy="1536569"/>
          </a:xfrm>
          <a:prstGeom prst="hexagon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="" xmlns:a16="http://schemas.microsoft.com/office/drawing/2014/main" id="{75FCA14F-E1B3-4C8A-AA56-5A63AD3706D2}"/>
              </a:ext>
            </a:extLst>
          </p:cNvPr>
          <p:cNvSpPr/>
          <p:nvPr/>
        </p:nvSpPr>
        <p:spPr>
          <a:xfrm rot="16200000">
            <a:off x="8157868" y="2884324"/>
            <a:ext cx="1687398" cy="153656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="" xmlns:a16="http://schemas.microsoft.com/office/drawing/2014/main" id="{1EEE0F8F-6A59-4553-AE0A-AF11C0510537}"/>
              </a:ext>
            </a:extLst>
          </p:cNvPr>
          <p:cNvSpPr/>
          <p:nvPr/>
        </p:nvSpPr>
        <p:spPr>
          <a:xfrm rot="16200000">
            <a:off x="6516035" y="2893252"/>
            <a:ext cx="1687398" cy="1536569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>
            <a:extLst>
              <a:ext uri="{FF2B5EF4-FFF2-40B4-BE49-F238E27FC236}">
                <a16:creationId xmlns="" xmlns:a16="http://schemas.microsoft.com/office/drawing/2014/main" id="{AD1C4DE2-51EA-4A2E-83DA-6D098B4B233D}"/>
              </a:ext>
            </a:extLst>
          </p:cNvPr>
          <p:cNvSpPr/>
          <p:nvPr/>
        </p:nvSpPr>
        <p:spPr>
          <a:xfrm rot="16200000">
            <a:off x="4030000" y="1496125"/>
            <a:ext cx="1687398" cy="1536569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>
            <a:extLst>
              <a:ext uri="{FF2B5EF4-FFF2-40B4-BE49-F238E27FC236}">
                <a16:creationId xmlns="" xmlns:a16="http://schemas.microsoft.com/office/drawing/2014/main" id="{4009DB37-E039-4E41-9949-E60EC25264E6}"/>
              </a:ext>
            </a:extLst>
          </p:cNvPr>
          <p:cNvSpPr/>
          <p:nvPr/>
        </p:nvSpPr>
        <p:spPr>
          <a:xfrm rot="16200000">
            <a:off x="8956329" y="4296907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="" xmlns:a16="http://schemas.microsoft.com/office/drawing/2014/main" id="{0F285350-68B1-4522-80C0-2D7920135B01}"/>
              </a:ext>
            </a:extLst>
          </p:cNvPr>
          <p:cNvSpPr/>
          <p:nvPr/>
        </p:nvSpPr>
        <p:spPr>
          <a:xfrm rot="16200000">
            <a:off x="7332868" y="4292841"/>
            <a:ext cx="1687398" cy="1536569"/>
          </a:xfrm>
          <a:prstGeom prst="hexagon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="" xmlns:a16="http://schemas.microsoft.com/office/drawing/2014/main" id="{2E8F466C-14E9-4F9D-8697-D1BA7B4394CD}"/>
              </a:ext>
            </a:extLst>
          </p:cNvPr>
          <p:cNvSpPr/>
          <p:nvPr/>
        </p:nvSpPr>
        <p:spPr>
          <a:xfrm rot="16200000">
            <a:off x="5671832" y="4292842"/>
            <a:ext cx="1687398" cy="1536569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>
            <a:extLst>
              <a:ext uri="{FF2B5EF4-FFF2-40B4-BE49-F238E27FC236}">
                <a16:creationId xmlns="" xmlns:a16="http://schemas.microsoft.com/office/drawing/2014/main" id="{C38C5953-1D0F-4B9D-91E3-BA1F5AFD2E48}"/>
              </a:ext>
            </a:extLst>
          </p:cNvPr>
          <p:cNvSpPr/>
          <p:nvPr/>
        </p:nvSpPr>
        <p:spPr>
          <a:xfrm rot="16200000">
            <a:off x="1567384" y="5693231"/>
            <a:ext cx="1687398" cy="1536569"/>
          </a:xfrm>
          <a:prstGeom prst="hexagon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>
            <a:extLst>
              <a:ext uri="{FF2B5EF4-FFF2-40B4-BE49-F238E27FC236}">
                <a16:creationId xmlns="" xmlns:a16="http://schemas.microsoft.com/office/drawing/2014/main" id="{A4ED1910-564C-480D-9953-DB68EF1F91D3}"/>
              </a:ext>
            </a:extLst>
          </p:cNvPr>
          <p:cNvSpPr/>
          <p:nvPr/>
        </p:nvSpPr>
        <p:spPr>
          <a:xfrm rot="16200000">
            <a:off x="2387335" y="4292842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>
            <a:extLst>
              <a:ext uri="{FF2B5EF4-FFF2-40B4-BE49-F238E27FC236}">
                <a16:creationId xmlns="" xmlns:a16="http://schemas.microsoft.com/office/drawing/2014/main" id="{DC8EEDBD-3AC5-4166-8B4C-79826517B37E}"/>
              </a:ext>
            </a:extLst>
          </p:cNvPr>
          <p:cNvSpPr/>
          <p:nvPr/>
        </p:nvSpPr>
        <p:spPr>
          <a:xfrm rot="16200000">
            <a:off x="2387336" y="1487997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>
            <a:extLst>
              <a:ext uri="{FF2B5EF4-FFF2-40B4-BE49-F238E27FC236}">
                <a16:creationId xmlns="" xmlns:a16="http://schemas.microsoft.com/office/drawing/2014/main" id="{64953182-00E1-4579-9617-B53C57E40D19}"/>
              </a:ext>
            </a:extLst>
          </p:cNvPr>
          <p:cNvSpPr/>
          <p:nvPr/>
        </p:nvSpPr>
        <p:spPr>
          <a:xfrm rot="16200000">
            <a:off x="1566420" y="2892452"/>
            <a:ext cx="1687398" cy="153656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85505E7-8B87-4AA5-B5B8-6A3090C13144}"/>
              </a:ext>
            </a:extLst>
          </p:cNvPr>
          <p:cNvSpPr/>
          <p:nvPr/>
        </p:nvSpPr>
        <p:spPr>
          <a:xfrm>
            <a:off x="5456336" y="843693"/>
            <a:ext cx="6977031" cy="16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ea typeface="PMingLiU-ExtB" panose="02020500000000000000" pitchFamily="18" charset="-120"/>
              </a:rPr>
              <a:t>Карта ресурсов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ea typeface="PMingLiU-ExtB" panose="02020500000000000000" pitchFamily="18" charset="-120"/>
              </a:rPr>
              <a:t>Муниципальное образование «Аларский район» </a:t>
            </a:r>
          </a:p>
        </p:txBody>
      </p:sp>
      <p:sp>
        <p:nvSpPr>
          <p:cNvPr id="24" name="Шестиугольник 23">
            <a:extLst>
              <a:ext uri="{FF2B5EF4-FFF2-40B4-BE49-F238E27FC236}">
                <a16:creationId xmlns="" xmlns:a16="http://schemas.microsoft.com/office/drawing/2014/main" id="{A9C72E49-0D4A-4C40-B883-CDCFE568B0FB}"/>
              </a:ext>
            </a:extLst>
          </p:cNvPr>
          <p:cNvSpPr/>
          <p:nvPr/>
        </p:nvSpPr>
        <p:spPr>
          <a:xfrm rot="16200000">
            <a:off x="-75416" y="79479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>
            <a:extLst>
              <a:ext uri="{FF2B5EF4-FFF2-40B4-BE49-F238E27FC236}">
                <a16:creationId xmlns="" xmlns:a16="http://schemas.microsoft.com/office/drawing/2014/main" id="{F6846CE0-2421-47FF-8AA1-6A0758AD34DF}"/>
              </a:ext>
            </a:extLst>
          </p:cNvPr>
          <p:cNvSpPr/>
          <p:nvPr/>
        </p:nvSpPr>
        <p:spPr>
          <a:xfrm rot="16200000">
            <a:off x="1566419" y="83541"/>
            <a:ext cx="1687401" cy="1536569"/>
          </a:xfrm>
          <a:prstGeom prst="hexagon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>
            <a:extLst>
              <a:ext uri="{FF2B5EF4-FFF2-40B4-BE49-F238E27FC236}">
                <a16:creationId xmlns="" xmlns:a16="http://schemas.microsoft.com/office/drawing/2014/main" id="{1D8E89A0-2EF6-47B1-B6B9-5418E5760F6E}"/>
              </a:ext>
            </a:extLst>
          </p:cNvPr>
          <p:cNvSpPr/>
          <p:nvPr/>
        </p:nvSpPr>
        <p:spPr>
          <a:xfrm rot="16200000">
            <a:off x="745503" y="1487997"/>
            <a:ext cx="1687398" cy="1536569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>
            <a:extLst>
              <a:ext uri="{FF2B5EF4-FFF2-40B4-BE49-F238E27FC236}">
                <a16:creationId xmlns="" xmlns:a16="http://schemas.microsoft.com/office/drawing/2014/main" id="{49C508C6-1ACF-4C9D-9E30-77A18C9506A8}"/>
              </a:ext>
            </a:extLst>
          </p:cNvPr>
          <p:cNvSpPr/>
          <p:nvPr/>
        </p:nvSpPr>
        <p:spPr>
          <a:xfrm rot="16200000">
            <a:off x="-897161" y="1487997"/>
            <a:ext cx="1687398" cy="1536569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>
            <a:extLst>
              <a:ext uri="{FF2B5EF4-FFF2-40B4-BE49-F238E27FC236}">
                <a16:creationId xmlns="" xmlns:a16="http://schemas.microsoft.com/office/drawing/2014/main" id="{4C63835B-3C56-4FE4-A369-EA1EFD5AECE4}"/>
              </a:ext>
            </a:extLst>
          </p:cNvPr>
          <p:cNvSpPr/>
          <p:nvPr/>
        </p:nvSpPr>
        <p:spPr>
          <a:xfrm rot="16200000">
            <a:off x="-75415" y="2892452"/>
            <a:ext cx="1687398" cy="1536569"/>
          </a:xfrm>
          <a:prstGeom prst="hexagon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>
            <a:extLst>
              <a:ext uri="{FF2B5EF4-FFF2-40B4-BE49-F238E27FC236}">
                <a16:creationId xmlns="" xmlns:a16="http://schemas.microsoft.com/office/drawing/2014/main" id="{0A334BEF-8D6C-4366-BAE2-01BEC0460023}"/>
              </a:ext>
            </a:extLst>
          </p:cNvPr>
          <p:cNvSpPr/>
          <p:nvPr/>
        </p:nvSpPr>
        <p:spPr>
          <a:xfrm rot="16200000">
            <a:off x="-896333" y="4292842"/>
            <a:ext cx="1687398" cy="1536569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>
            <a:extLst>
              <a:ext uri="{FF2B5EF4-FFF2-40B4-BE49-F238E27FC236}">
                <a16:creationId xmlns="" xmlns:a16="http://schemas.microsoft.com/office/drawing/2014/main" id="{25521BD6-B531-432C-A2B8-F7C073A1E775}"/>
              </a:ext>
            </a:extLst>
          </p:cNvPr>
          <p:cNvSpPr/>
          <p:nvPr/>
        </p:nvSpPr>
        <p:spPr>
          <a:xfrm rot="16200000">
            <a:off x="745503" y="4296906"/>
            <a:ext cx="1687398" cy="1536569"/>
          </a:xfrm>
          <a:prstGeom prst="hexagon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>
            <a:extLst>
              <a:ext uri="{FF2B5EF4-FFF2-40B4-BE49-F238E27FC236}">
                <a16:creationId xmlns="" xmlns:a16="http://schemas.microsoft.com/office/drawing/2014/main" id="{EB04529C-5091-4E9F-9136-603D2EA77211}"/>
              </a:ext>
            </a:extLst>
          </p:cNvPr>
          <p:cNvSpPr/>
          <p:nvPr/>
        </p:nvSpPr>
        <p:spPr>
          <a:xfrm rot="16200000">
            <a:off x="-75414" y="5701360"/>
            <a:ext cx="1687398" cy="1536569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>
            <a:extLst>
              <a:ext uri="{FF2B5EF4-FFF2-40B4-BE49-F238E27FC236}">
                <a16:creationId xmlns="" xmlns:a16="http://schemas.microsoft.com/office/drawing/2014/main" id="{796C1662-2D61-4A2B-8762-5DB5C2CD39FF}"/>
              </a:ext>
            </a:extLst>
          </p:cNvPr>
          <p:cNvSpPr/>
          <p:nvPr/>
        </p:nvSpPr>
        <p:spPr>
          <a:xfrm rot="16200000">
            <a:off x="4850916" y="5697297"/>
            <a:ext cx="1687398" cy="1536569"/>
          </a:xfrm>
          <a:prstGeom prst="hexagon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>
            <a:extLst>
              <a:ext uri="{FF2B5EF4-FFF2-40B4-BE49-F238E27FC236}">
                <a16:creationId xmlns="" xmlns:a16="http://schemas.microsoft.com/office/drawing/2014/main" id="{D5ED9E2F-C83D-4E60-BAD2-4B4A9BE8E4E2}"/>
              </a:ext>
            </a:extLst>
          </p:cNvPr>
          <p:cNvSpPr/>
          <p:nvPr/>
        </p:nvSpPr>
        <p:spPr>
          <a:xfrm rot="16200000">
            <a:off x="11419077" y="5697297"/>
            <a:ext cx="1687398" cy="1536569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>
            <a:extLst>
              <a:ext uri="{FF2B5EF4-FFF2-40B4-BE49-F238E27FC236}">
                <a16:creationId xmlns="" xmlns:a16="http://schemas.microsoft.com/office/drawing/2014/main" id="{221F9A85-C989-46E4-80A0-856CF89EC43C}"/>
              </a:ext>
            </a:extLst>
          </p:cNvPr>
          <p:cNvSpPr/>
          <p:nvPr/>
        </p:nvSpPr>
        <p:spPr>
          <a:xfrm rot="16200000">
            <a:off x="10589091" y="4301915"/>
            <a:ext cx="1687398" cy="1518426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>
            <a:extLst>
              <a:ext uri="{FF2B5EF4-FFF2-40B4-BE49-F238E27FC236}">
                <a16:creationId xmlns="" xmlns:a16="http://schemas.microsoft.com/office/drawing/2014/main" id="{34CAF35C-E01B-46F0-83DE-227C29F8B57C}"/>
              </a:ext>
            </a:extLst>
          </p:cNvPr>
          <p:cNvSpPr/>
          <p:nvPr/>
        </p:nvSpPr>
        <p:spPr>
          <a:xfrm rot="16200000">
            <a:off x="3209081" y="5697297"/>
            <a:ext cx="1687398" cy="1536569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естиугольник 44">
            <a:extLst>
              <a:ext uri="{FF2B5EF4-FFF2-40B4-BE49-F238E27FC236}">
                <a16:creationId xmlns="" xmlns:a16="http://schemas.microsoft.com/office/drawing/2014/main" id="{37080364-A1DA-4581-A9EA-BF840B7D599E}"/>
              </a:ext>
            </a:extLst>
          </p:cNvPr>
          <p:cNvSpPr/>
          <p:nvPr/>
        </p:nvSpPr>
        <p:spPr>
          <a:xfrm rot="16200000">
            <a:off x="9777245" y="5701361"/>
            <a:ext cx="1687398" cy="1536569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>
            <a:extLst>
              <a:ext uri="{FF2B5EF4-FFF2-40B4-BE49-F238E27FC236}">
                <a16:creationId xmlns="" xmlns:a16="http://schemas.microsoft.com/office/drawing/2014/main" id="{5B5360D3-C2CE-48E3-BCE4-8CA34E478714}"/>
              </a:ext>
            </a:extLst>
          </p:cNvPr>
          <p:cNvSpPr/>
          <p:nvPr/>
        </p:nvSpPr>
        <p:spPr>
          <a:xfrm rot="16200000">
            <a:off x="6492748" y="5701361"/>
            <a:ext cx="1687398" cy="153656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>
            <a:extLst>
              <a:ext uri="{FF2B5EF4-FFF2-40B4-BE49-F238E27FC236}">
                <a16:creationId xmlns="" xmlns:a16="http://schemas.microsoft.com/office/drawing/2014/main" id="{169BA24F-C0AC-4290-9ABB-6D5342D90332}"/>
              </a:ext>
            </a:extLst>
          </p:cNvPr>
          <p:cNvSpPr/>
          <p:nvPr/>
        </p:nvSpPr>
        <p:spPr>
          <a:xfrm rot="16200000">
            <a:off x="3208252" y="75414"/>
            <a:ext cx="1687398" cy="1536569"/>
          </a:xfrm>
          <a:prstGeom prst="hexagon">
            <a:avLst/>
          </a:prstGeom>
          <a:blipFill dpi="0" rotWithShape="0">
            <a:blip r:embed="rId1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естиугольник 55">
            <a:extLst>
              <a:ext uri="{FF2B5EF4-FFF2-40B4-BE49-F238E27FC236}">
                <a16:creationId xmlns="" xmlns:a16="http://schemas.microsoft.com/office/drawing/2014/main" id="{6F77161C-280D-4314-A4E4-FB3C0E970E81}"/>
              </a:ext>
            </a:extLst>
          </p:cNvPr>
          <p:cNvSpPr/>
          <p:nvPr/>
        </p:nvSpPr>
        <p:spPr>
          <a:xfrm rot="16200000">
            <a:off x="2386504" y="-1316849"/>
            <a:ext cx="1687398" cy="1536569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="" xmlns:a16="http://schemas.microsoft.com/office/drawing/2014/main" id="{439A02AB-61CB-40E1-9ED9-540C87E44374}"/>
              </a:ext>
            </a:extLst>
          </p:cNvPr>
          <p:cNvSpPr/>
          <p:nvPr/>
        </p:nvSpPr>
        <p:spPr>
          <a:xfrm rot="16200000">
            <a:off x="758950" y="-1316849"/>
            <a:ext cx="1687398" cy="153656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7318DF7-D765-4F3B-BA21-FDE76F25D2D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82782" y="2804844"/>
            <a:ext cx="1536325" cy="1688738"/>
          </a:xfrm>
          <a:prstGeom prst="rect">
            <a:avLst/>
          </a:prstGeom>
        </p:spPr>
      </p:pic>
      <p:sp>
        <p:nvSpPr>
          <p:cNvPr id="36" name="Шестиугольник 35">
            <a:extLst>
              <a:ext uri="{FF2B5EF4-FFF2-40B4-BE49-F238E27FC236}">
                <a16:creationId xmlns="" xmlns:a16="http://schemas.microsoft.com/office/drawing/2014/main" id="{BA0F2901-0EE9-4B40-AC94-2825180965BA}"/>
              </a:ext>
            </a:extLst>
          </p:cNvPr>
          <p:cNvSpPr/>
          <p:nvPr/>
        </p:nvSpPr>
        <p:spPr>
          <a:xfrm rot="16200000">
            <a:off x="4868159" y="2888382"/>
            <a:ext cx="1687398" cy="1536569"/>
          </a:xfrm>
          <a:prstGeom prst="hexagon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40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26" y="1845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Общеобразовательные организации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E4BA866-6C6F-4332-B23F-C486B49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" y="192530"/>
            <a:ext cx="1114221" cy="11142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25561"/>
            <a:ext cx="4129550" cy="55324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D6325610-152C-4E30-99EB-DDEF7CC798E2}"/>
              </a:ext>
            </a:extLst>
          </p:cNvPr>
          <p:cNvSpPr txBox="1">
            <a:spLocks/>
          </p:cNvSpPr>
          <p:nvPr/>
        </p:nvSpPr>
        <p:spPr>
          <a:xfrm>
            <a:off x="184638" y="1698248"/>
            <a:ext cx="3415971" cy="1440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u="sng" dirty="0">
                <a:latin typeface="Book Antiqua" panose="02040602050305030304" pitchFamily="18" charset="0"/>
              </a:rPr>
              <a:t>Муниципальное </a:t>
            </a:r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sz="1800" u="sng" dirty="0">
                <a:latin typeface="Book Antiqua" panose="02040602050305030304" pitchFamily="18" charset="0"/>
              </a:rPr>
              <a:t>общеобразовательное учреждение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 err="1">
                <a:latin typeface="Book Antiqua" panose="02040602050305030304" pitchFamily="18" charset="0"/>
              </a:rPr>
              <a:t>Ныгдинская</a:t>
            </a:r>
            <a:r>
              <a:rPr lang="ru-RU" sz="1800" u="sng" dirty="0">
                <a:latin typeface="Book Antiqua" panose="02040602050305030304" pitchFamily="18" charset="0"/>
              </a:rPr>
              <a:t>  средняя общеобразовательная школа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>
                <a:latin typeface="Book Antiqua" panose="02040602050305030304" pitchFamily="18" charset="0"/>
              </a:rPr>
              <a:t/>
            </a:r>
            <a:br>
              <a:rPr lang="ru-RU" sz="1800" u="sng" dirty="0">
                <a:latin typeface="Book Antiqua" panose="02040602050305030304" pitchFamily="18" charset="0"/>
              </a:rPr>
            </a:br>
            <a:endParaRPr lang="ru-RU" sz="1800" u="sng" dirty="0">
              <a:latin typeface="Book Antiqua" panose="02040602050305030304" pitchFamily="18" charset="0"/>
            </a:endParaRPr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172CEC33-1FA7-4096-950F-46D69C14506B}"/>
              </a:ext>
            </a:extLst>
          </p:cNvPr>
          <p:cNvSpPr txBox="1">
            <a:spLocks/>
          </p:cNvSpPr>
          <p:nvPr/>
        </p:nvSpPr>
        <p:spPr>
          <a:xfrm>
            <a:off x="71292" y="4566974"/>
            <a:ext cx="3861609" cy="26251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Ербанова</a:t>
            </a:r>
            <a:r>
              <a:rPr lang="ru-RU" sz="1600" dirty="0">
                <a:latin typeface="Book Antiqua" panose="02040602050305030304" pitchFamily="18" charset="0"/>
              </a:rPr>
              <a:t> Софья Тимуровна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Адрес: Иркутская область, Аларский район, д. </a:t>
            </a:r>
            <a:r>
              <a:rPr lang="ru-RU" sz="1600" dirty="0" err="1">
                <a:latin typeface="Book Antiqua" panose="02040602050305030304" pitchFamily="18" charset="0"/>
              </a:rPr>
              <a:t>Ныгда</a:t>
            </a:r>
            <a:r>
              <a:rPr lang="ru-RU" sz="1600" dirty="0">
                <a:latin typeface="Book Antiqua" panose="02040602050305030304" pitchFamily="18" charset="0"/>
              </a:rPr>
              <a:t>, ул. Советская,  д. 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Телефон: </a:t>
            </a:r>
            <a:r>
              <a:rPr lang="en-US" sz="1600" dirty="0">
                <a:latin typeface="Book Antiqua" panose="02040602050305030304" pitchFamily="18" charset="0"/>
              </a:rPr>
              <a:t>8</a:t>
            </a:r>
            <a:r>
              <a:rPr lang="ru-RU" sz="1600" dirty="0">
                <a:latin typeface="Book Antiqua" panose="02040602050305030304" pitchFamily="18" charset="0"/>
              </a:rPr>
              <a:t>9246323099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5"/>
              </a:rPr>
              <a:t>sh-nygdinskaya-r138.gosweb.gosuslugi.ru</a:t>
            </a:r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7FB059E-68AF-429B-B645-B5B0325DF781}"/>
              </a:ext>
            </a:extLst>
          </p:cNvPr>
          <p:cNvSpPr/>
          <p:nvPr/>
        </p:nvSpPr>
        <p:spPr>
          <a:xfrm>
            <a:off x="4316359" y="1260297"/>
            <a:ext cx="3698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u="sng" dirty="0">
                <a:latin typeface="Book Antiqua" panose="0204060205030503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Табарсукская</a:t>
            </a:r>
            <a:r>
              <a:rPr lang="ru-RU" u="sng" dirty="0">
                <a:latin typeface="Book Antiqua" panose="02040602050305030304" pitchFamily="18" charset="0"/>
              </a:rPr>
              <a:t>   средняя общеобразовательная школа</a:t>
            </a:r>
          </a:p>
          <a:p>
            <a:pPr algn="ctr"/>
            <a:endParaRPr lang="ru-RU" u="sng" dirty="0">
              <a:latin typeface="Book Antiqua" panose="0204060205030503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7CB6BFA-DBCF-47A0-97DD-8D6A9D5BE39C}"/>
              </a:ext>
            </a:extLst>
          </p:cNvPr>
          <p:cNvSpPr/>
          <p:nvPr/>
        </p:nvSpPr>
        <p:spPr>
          <a:xfrm>
            <a:off x="8445909" y="1460977"/>
            <a:ext cx="3494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u="sng" dirty="0">
                <a:latin typeface="Book Antiqua" panose="0204060205030503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Тыргетуйская</a:t>
            </a:r>
            <a:r>
              <a:rPr lang="ru-RU" u="sng" dirty="0">
                <a:latin typeface="Book Antiqua" panose="02040602050305030304" pitchFamily="18" charset="0"/>
              </a:rPr>
              <a:t> средняя общеобразовательная школа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4D5FBE8-51EF-4FAC-8A8A-AF178156A673}"/>
              </a:ext>
            </a:extLst>
          </p:cNvPr>
          <p:cNvSpPr/>
          <p:nvPr/>
        </p:nvSpPr>
        <p:spPr>
          <a:xfrm>
            <a:off x="4205018" y="4596705"/>
            <a:ext cx="38574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Черных Любовь Владимировна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669469, Иркутская область, Аларский район, с. </a:t>
            </a:r>
            <a:r>
              <a:rPr lang="ru-RU" sz="1600" dirty="0" err="1">
                <a:latin typeface="Book Antiqua" panose="02040602050305030304" pitchFamily="18" charset="0"/>
              </a:rPr>
              <a:t>Табарсук</a:t>
            </a:r>
            <a:r>
              <a:rPr lang="ru-RU" sz="1600" dirty="0">
                <a:latin typeface="Book Antiqua" panose="02040602050305030304" pitchFamily="18" charset="0"/>
              </a:rPr>
              <a:t>,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ул. Чумакова 16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89027622747</a:t>
            </a:r>
          </a:p>
          <a:p>
            <a:pPr fontAlgn="t"/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6"/>
              </a:rPr>
              <a:t>sh-tabarsukskaya-r138.gosweb.gosuslugi.ru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0E3D469-0622-4A7D-BD19-6076EB5628B6}"/>
              </a:ext>
            </a:extLst>
          </p:cNvPr>
          <p:cNvSpPr/>
          <p:nvPr/>
        </p:nvSpPr>
        <p:spPr>
          <a:xfrm>
            <a:off x="8350482" y="4566974"/>
            <a:ext cx="3841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Спиридонова Наталья Васильевна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669459, Иркутская область, Аларский район, </a:t>
            </a:r>
            <a:r>
              <a:rPr lang="ru-RU" sz="1600" dirty="0" err="1">
                <a:latin typeface="Book Antiqua" panose="02040602050305030304" pitchFamily="18" charset="0"/>
              </a:rPr>
              <a:t>с.Тыргетуй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  <a:r>
              <a:rPr lang="ru-RU" sz="1600" dirty="0" err="1">
                <a:latin typeface="Book Antiqua" panose="02040602050305030304" pitchFamily="18" charset="0"/>
              </a:rPr>
              <a:t>ул.Советская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  <a:r>
              <a:rPr lang="ru-RU" sz="1600" dirty="0" err="1">
                <a:latin typeface="Book Antiqua" panose="02040602050305030304" pitchFamily="18" charset="0"/>
              </a:rPr>
              <a:t>соор</a:t>
            </a:r>
            <a:r>
              <a:rPr lang="ru-RU" sz="1600" dirty="0">
                <a:latin typeface="Book Antiqua" panose="02040602050305030304" pitchFamily="18" charset="0"/>
              </a:rPr>
              <a:t>. 52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8964</a:t>
            </a:r>
            <a:r>
              <a:rPr lang="en-US" sz="1600" dirty="0">
                <a:latin typeface="Book Antiqua" panose="02040602050305030304" pitchFamily="18" charset="0"/>
              </a:rPr>
              <a:t>1213374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7"/>
              </a:rPr>
              <a:t>shs_tuir_karm.zabedu.ru</a:t>
            </a:r>
            <a:r>
              <a:rPr lang="ru-RU" sz="1600" dirty="0">
                <a:latin typeface="Book Antiqua" panose="02040602050305030304" pitchFamily="18" charset="0"/>
              </a:rPr>
              <a:t>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31" name="Рисунок 30" descr="МБОУ Кутуликская СОШ.">
            <a:extLst>
              <a:ext uri="{FF2B5EF4-FFF2-40B4-BE49-F238E27FC236}">
                <a16:creationId xmlns="" xmlns:a16="http://schemas.microsoft.com/office/drawing/2014/main" id="{429D2C81-0677-4E7F-9AB6-3748BA0E289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74" y="2881845"/>
            <a:ext cx="2592288" cy="16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МБОУ Ныгдинская СОШ. Открытие школы - 1 сентября 2020 г..">
            <a:extLst>
              <a:ext uri="{FF2B5EF4-FFF2-40B4-BE49-F238E27FC236}">
                <a16:creationId xmlns="" xmlns:a16="http://schemas.microsoft.com/office/drawing/2014/main" id="{0C4A0B19-BAE5-4220-B854-BB97490622F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4" y="2823368"/>
            <a:ext cx="2952327" cy="16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Главное изображение школы.">
            <a:extLst>
              <a:ext uri="{FF2B5EF4-FFF2-40B4-BE49-F238E27FC236}">
                <a16:creationId xmlns="" xmlns:a16="http://schemas.microsoft.com/office/drawing/2014/main" id="{2245D738-D66E-4E6A-9165-854C6875BE0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22" y="2687663"/>
            <a:ext cx="2964577" cy="187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5602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79736"/>
            <a:ext cx="4129550" cy="5532439"/>
          </a:xfrm>
          <a:prstGeom prst="rect">
            <a:avLst/>
          </a:prstGeom>
          <a:solidFill>
            <a:srgbClr val="ECE3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87890DB-F6D4-4C95-9FBC-45384518A618}"/>
              </a:ext>
            </a:extLst>
          </p:cNvPr>
          <p:cNvSpPr txBox="1"/>
          <p:nvPr/>
        </p:nvSpPr>
        <p:spPr>
          <a:xfrm>
            <a:off x="265606" y="1509633"/>
            <a:ext cx="34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Кутуликский детский сад №1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22C203-E5E7-456D-AF22-60FA74CA1A3B}"/>
              </a:ext>
            </a:extLst>
          </p:cNvPr>
          <p:cNvSpPr txBox="1"/>
          <p:nvPr/>
        </p:nvSpPr>
        <p:spPr>
          <a:xfrm>
            <a:off x="4320021" y="1429941"/>
            <a:ext cx="338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Кутуликский детский сад №4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F7D0EF6-B9E1-4F94-BF35-4F75771F020D}"/>
              </a:ext>
            </a:extLst>
          </p:cNvPr>
          <p:cNvSpPr txBox="1"/>
          <p:nvPr/>
        </p:nvSpPr>
        <p:spPr>
          <a:xfrm>
            <a:off x="8487518" y="1623827"/>
            <a:ext cx="3567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Забитуйский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 детский сад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172E3D0-1799-4D75-B5A9-83C674A62B61}"/>
              </a:ext>
            </a:extLst>
          </p:cNvPr>
          <p:cNvSpPr txBox="1"/>
          <p:nvPr/>
        </p:nvSpPr>
        <p:spPr>
          <a:xfrm>
            <a:off x="4115607" y="4397183"/>
            <a:ext cx="39468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Баргуева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Татьяна Викторовна.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Контактный номер телефона: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8 (395 64) 37 – 4-35.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Юридический адрес: 669452, Иркутская область, Аларский район, </a:t>
            </a:r>
            <a:r>
              <a:rPr lang="ru-RU" sz="1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п. Кутулик 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ул. Советская, 118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 – </a:t>
            </a:r>
            <a:r>
              <a:rPr lang="en-US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dou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4.</a:t>
            </a:r>
            <a:r>
              <a:rPr lang="en-US" sz="1400" u="sng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alaredu</a:t>
            </a:r>
            <a:r>
              <a:rPr lang="ru-RU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mail</a:t>
            </a:r>
            <a:r>
              <a:rPr lang="ru-RU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ru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сайта организации – </a:t>
            </a:r>
            <a:r>
              <a:rPr lang="en-US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400" u="sng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dou</a:t>
            </a:r>
            <a:r>
              <a:rPr lang="ru-RU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4</a:t>
            </a:r>
            <a:r>
              <a:rPr lang="en-US" sz="1400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obrpro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400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24" name="Рисунок 23" descr="C:\Users\USER\Downloads\1717644772956.jpg">
            <a:extLst>
              <a:ext uri="{FF2B5EF4-FFF2-40B4-BE49-F238E27FC236}">
                <a16:creationId xmlns="" xmlns:a16="http://schemas.microsoft.com/office/drawing/2014/main" id="{1FC8E6C0-202B-43F4-973A-34454C0BE5A5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0740" y="2510150"/>
            <a:ext cx="2602837" cy="18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2875085-A65F-4E43-BDED-90FCE5847002}"/>
              </a:ext>
            </a:extLst>
          </p:cNvPr>
          <p:cNvSpPr txBox="1"/>
          <p:nvPr/>
        </p:nvSpPr>
        <p:spPr>
          <a:xfrm>
            <a:off x="84381" y="4312410"/>
            <a:ext cx="3779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Заведующий: Загвоздина Светлана Николаевна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Контактный номер телефона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8 (3952) 26-12-54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Юридический адрес: 669452, Иркутская область, Аларский район</a:t>
            </a:r>
            <a:r>
              <a:rPr lang="ru-RU" sz="1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п. Кутулик  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ул. Советская, 49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8"/>
              </a:rPr>
              <a:t>aim47m@yandex.ru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https://ds-1-kutulinskiy.nubex.ru/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5" name="Picture 2" descr="https://r1.nubex.ru/s4835-306/b37e641252_fit-in~1280x800~filters:no_upscale()__f947_2a.jpg">
            <a:extLst>
              <a:ext uri="{FF2B5EF4-FFF2-40B4-BE49-F238E27FC236}">
                <a16:creationId xmlns="" xmlns:a16="http://schemas.microsoft.com/office/drawing/2014/main" id="{7E9D5A3D-146A-4451-AA1A-CC7B7574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1" y="2475619"/>
            <a:ext cx="2726340" cy="181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98A4BB7-130F-4D1A-ABEE-E2F032BFF632}"/>
              </a:ext>
            </a:extLst>
          </p:cNvPr>
          <p:cNvSpPr txBox="1"/>
          <p:nvPr/>
        </p:nvSpPr>
        <p:spPr>
          <a:xfrm>
            <a:off x="8160776" y="4844681"/>
            <a:ext cx="4221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Санжихаева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Вера Михайловна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Контактный номер телефона: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8 (39564) 37-1-32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Юридический адрес: 669456, Иркутская область, Аларский район, п. Забитуй, 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ул. Гоголя, д.40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ru-RU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11"/>
              </a:rPr>
              <a:t>alaruprav@list.ru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сайта организации: 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12"/>
              </a:rPr>
              <a:t>http://alar.irkobl.ru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7" name="Picture 5" descr="C:\Users\1\Desktop\дорожная карта\1000019721.heic">
            <a:extLst>
              <a:ext uri="{FF2B5EF4-FFF2-40B4-BE49-F238E27FC236}">
                <a16:creationId xmlns="" xmlns:a16="http://schemas.microsoft.com/office/drawing/2014/main" id="{EA5F7EEA-7998-498B-ADC2-D1F56D03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17258" y="2661351"/>
            <a:ext cx="3205827" cy="1985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782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79736"/>
            <a:ext cx="4129550" cy="5532439"/>
          </a:xfrm>
          <a:prstGeom prst="rect">
            <a:avLst/>
          </a:prstGeom>
          <a:solidFill>
            <a:srgbClr val="ECE3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E294C5-A22D-4EA0-804D-EAD64D999177}"/>
              </a:ext>
            </a:extLst>
          </p:cNvPr>
          <p:cNvSpPr txBox="1"/>
          <p:nvPr/>
        </p:nvSpPr>
        <p:spPr>
          <a:xfrm>
            <a:off x="261835" y="1579181"/>
            <a:ext cx="3485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Бахтайский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41E4495-5D66-481B-9986-E9BA67A139CD}"/>
              </a:ext>
            </a:extLst>
          </p:cNvPr>
          <p:cNvSpPr txBox="1"/>
          <p:nvPr/>
        </p:nvSpPr>
        <p:spPr>
          <a:xfrm>
            <a:off x="96209" y="4527854"/>
            <a:ext cx="3776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Тангарова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Любовь Константиновна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Контактный номер телефона  89500523911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 Юридический адрес</a:t>
            </a:r>
            <a:r>
              <a:rPr lang="ru-RU" sz="1400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Book Antiqua" panose="02040602050305030304" pitchFamily="18" charset="0"/>
              </a:rPr>
              <a:t>669468, Иркутская обл., Аларский р- он, с. </a:t>
            </a:r>
            <a:r>
              <a:rPr lang="ru-RU" sz="1400" dirty="0" err="1">
                <a:latin typeface="Book Antiqua" panose="02040602050305030304" pitchFamily="18" charset="0"/>
              </a:rPr>
              <a:t>Бахтай</a:t>
            </a:r>
            <a:r>
              <a:rPr lang="ru-RU" sz="1400" dirty="0">
                <a:latin typeface="Book Antiqua" panose="02040602050305030304" pitchFamily="18" charset="0"/>
              </a:rPr>
              <a:t>, ул. </a:t>
            </a:r>
            <a:r>
              <a:rPr lang="ru-RU" sz="1400" dirty="0" err="1">
                <a:latin typeface="Book Antiqua" panose="02040602050305030304" pitchFamily="18" charset="0"/>
              </a:rPr>
              <a:t>Ербанова</a:t>
            </a:r>
            <a:r>
              <a:rPr lang="ru-RU" sz="1400" dirty="0">
                <a:latin typeface="Book Antiqua" panose="02040602050305030304" pitchFamily="18" charset="0"/>
              </a:rPr>
              <a:t>, 9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doubahtai@mail.ru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doubah.alaredu.ru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891671D-4272-4353-87A3-C1DF0839B220}"/>
              </a:ext>
            </a:extLst>
          </p:cNvPr>
          <p:cNvSpPr txBox="1"/>
          <p:nvPr/>
        </p:nvSpPr>
        <p:spPr>
          <a:xfrm>
            <a:off x="4386673" y="1477169"/>
            <a:ext cx="3457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Зангейский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FD2B8EA-7F97-4062-9BA9-C8A43144A8E9}"/>
              </a:ext>
            </a:extLst>
          </p:cNvPr>
          <p:cNvSpPr txBox="1"/>
          <p:nvPr/>
        </p:nvSpPr>
        <p:spPr>
          <a:xfrm>
            <a:off x="4167992" y="4527854"/>
            <a:ext cx="3894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Мункоева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Альбина Филипповна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Контактный номер телефона 89642188914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Юридический адрес: 669452, 669475, Иркутская область, Аларский район,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д.Зангей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, ул. Механизаторов, 1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a.munkoeva@mail.ru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7"/>
              </a:rPr>
              <a:t>https://ds-zangey.nubex.ru/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A71022A-EED8-4332-AC72-645C353EA484}"/>
              </a:ext>
            </a:extLst>
          </p:cNvPr>
          <p:cNvSpPr txBox="1"/>
          <p:nvPr/>
        </p:nvSpPr>
        <p:spPr>
          <a:xfrm>
            <a:off x="8495003" y="1509633"/>
            <a:ext cx="336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Зонский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05D3C23-F9BB-4709-ADFB-6285AE57E536}"/>
              </a:ext>
            </a:extLst>
          </p:cNvPr>
          <p:cNvSpPr txBox="1"/>
          <p:nvPr/>
        </p:nvSpPr>
        <p:spPr>
          <a:xfrm>
            <a:off x="8186858" y="4475390"/>
            <a:ext cx="38487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Сопкинова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Наталья Алексеевна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Контактный номер телефона 89027676742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Юридический адрес: 669457 Иркутская область, Аларский район, </a:t>
            </a:r>
            <a:r>
              <a:rPr lang="ru-RU" sz="1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с.Зоны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ул. Школьная, д. 3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 – </a:t>
            </a:r>
            <a:r>
              <a:rPr lang="en-US" sz="1400" u="sng" dirty="0">
                <a:latin typeface="Book Antiqua" panose="02040602050305030304" pitchFamily="18" charset="0"/>
                <a:cs typeface="Times New Roman" panose="02020603050405020304" pitchFamily="18" charset="0"/>
                <a:hlinkClick r:id="rId8"/>
              </a:rPr>
              <a:t>mkdou-zonskiidetskisad@yandex.ru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400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douzo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400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alaredu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400" dirty="0" err="1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ru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BB8629D-57AC-4E33-BA99-18446DB3BF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10" y="2468728"/>
            <a:ext cx="2562099" cy="19215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FD32CDC-CFBA-4988-9A48-8EA3AE529C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58" y="2432963"/>
            <a:ext cx="2471192" cy="18533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0737292-63E6-4FC3-B186-539C25DBAE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3" y="2502511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37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ECE3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79736"/>
            <a:ext cx="4129550" cy="5532439"/>
          </a:xfrm>
          <a:prstGeom prst="rect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AC2D280-DDEF-4D2F-97FA-3A130A80230B}"/>
              </a:ext>
            </a:extLst>
          </p:cNvPr>
          <p:cNvSpPr txBox="1"/>
          <p:nvPr/>
        </p:nvSpPr>
        <p:spPr>
          <a:xfrm>
            <a:off x="159886" y="1466390"/>
            <a:ext cx="364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Иванический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5745A69-B4CB-4B2A-984C-4B06698311B5}"/>
              </a:ext>
            </a:extLst>
          </p:cNvPr>
          <p:cNvSpPr txBox="1"/>
          <p:nvPr/>
        </p:nvSpPr>
        <p:spPr>
          <a:xfrm>
            <a:off x="127502" y="4434925"/>
            <a:ext cx="37114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Дорошкевич Мария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Арсентьевна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89500829925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669471 Иркутская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обл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Аларский р-н, с.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Иваническое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ул. Юбилейная, д 2А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detsad.ivani4eskij@yandex.ru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</a:rPr>
              <a:t>douiv.alaredu.ru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3B16991-8D49-4ED7-B61C-D1D149F2505B}"/>
              </a:ext>
            </a:extLst>
          </p:cNvPr>
          <p:cNvSpPr txBox="1"/>
          <p:nvPr/>
        </p:nvSpPr>
        <p:spPr>
          <a:xfrm>
            <a:off x="4156376" y="4654695"/>
            <a:ext cx="400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Гармаева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Лилия Германовна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89041141798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 Юридический адрес: 669475, Иркутская область, Аларский </a:t>
            </a:r>
            <a:r>
              <a:rPr lang="ru-RU" sz="1400" dirty="0" smtClean="0">
                <a:latin typeface="Book Antiqua" panose="02040602050305030304" pitchFamily="18" charset="0"/>
                <a:cs typeface="Times New Roman" pitchFamily="18" charset="0"/>
              </a:rPr>
              <a:t>район,  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п. Идеал,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ул. Коммунаров, 19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-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</a:rPr>
              <a:t>idealskiysad@mail.ru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http://idealskiysad.gbu.su/</a:t>
            </a:r>
            <a:endParaRPr lang="ru-RU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B784DA0-77BB-49D9-81DB-824BBA2ACB43}"/>
              </a:ext>
            </a:extLst>
          </p:cNvPr>
          <p:cNvSpPr txBox="1"/>
          <p:nvPr/>
        </p:nvSpPr>
        <p:spPr>
          <a:xfrm>
            <a:off x="4223495" y="1461066"/>
            <a:ext cx="364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Идеальский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0171881-5EBD-469C-93E5-A31890AF0250}"/>
              </a:ext>
            </a:extLst>
          </p:cNvPr>
          <p:cNvSpPr txBox="1"/>
          <p:nvPr/>
        </p:nvSpPr>
        <p:spPr>
          <a:xfrm>
            <a:off x="8227004" y="4346701"/>
            <a:ext cx="3873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Морева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Александра Александровна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89501372669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669479, Иркутская область, Аларский район,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д.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Маломолева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ул. Центральная, зд.14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ru-RU" sz="1400" u="sng" dirty="0" err="1">
                <a:latin typeface="Book Antiqua" panose="02040602050305030304" pitchFamily="18" charset="0"/>
                <a:cs typeface="Times New Roman" pitchFamily="18" charset="0"/>
                <a:hlinkClick r:id="rId7"/>
              </a:rPr>
              <a:t>mmdsad@mail.ru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8"/>
              </a:rPr>
              <a:t>https://ds-malomeeva.nubex.ru/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054DCEF-3C82-4352-BA90-83A217A28B21}"/>
              </a:ext>
            </a:extLst>
          </p:cNvPr>
          <p:cNvSpPr txBox="1"/>
          <p:nvPr/>
        </p:nvSpPr>
        <p:spPr>
          <a:xfrm>
            <a:off x="8353045" y="1466390"/>
            <a:ext cx="364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учреждение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Маломолевский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 </a:t>
            </a:r>
          </a:p>
        </p:txBody>
      </p:sp>
      <p:pic>
        <p:nvPicPr>
          <p:cNvPr id="34" name="Picture 1" descr="C:\Users\1\Downloads\IMG-47328d099ae1effb0a1a3e9c819e9c0f-V.jpg">
            <a:extLst>
              <a:ext uri="{FF2B5EF4-FFF2-40B4-BE49-F238E27FC236}">
                <a16:creationId xmlns="" xmlns:a16="http://schemas.microsoft.com/office/drawing/2014/main" id="{40569CB1-DAF1-4939-98E6-FF47F9D3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5496" y="2465770"/>
            <a:ext cx="3439151" cy="2088232"/>
          </a:xfrm>
          <a:prstGeom prst="rect">
            <a:avLst/>
          </a:prstGeom>
          <a:noFill/>
        </p:spPr>
      </p:pic>
      <p:pic>
        <p:nvPicPr>
          <p:cNvPr id="35" name="Picture 2" descr="C:\Users\1\Downloads\1.jpg">
            <a:extLst>
              <a:ext uri="{FF2B5EF4-FFF2-40B4-BE49-F238E27FC236}">
                <a16:creationId xmlns="" xmlns:a16="http://schemas.microsoft.com/office/drawing/2014/main" id="{39957F14-9283-4DD6-A3E2-55936D6A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91274" y="2421757"/>
            <a:ext cx="3170229" cy="1924944"/>
          </a:xfrm>
          <a:prstGeom prst="rect">
            <a:avLst/>
          </a:prstGeom>
          <a:noFill/>
        </p:spPr>
      </p:pic>
      <p:pic>
        <p:nvPicPr>
          <p:cNvPr id="36" name="Picture 4" descr="C:\Users\1\Downloads\IMG-d566f20009eff07aefc18350d942f402-V.jpg">
            <a:extLst>
              <a:ext uri="{FF2B5EF4-FFF2-40B4-BE49-F238E27FC236}">
                <a16:creationId xmlns="" xmlns:a16="http://schemas.microsoft.com/office/drawing/2014/main" id="{6FF782F6-64B5-46BB-8C98-5001CA16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r="24479"/>
          <a:stretch>
            <a:fillRect/>
          </a:stretch>
        </p:blipFill>
        <p:spPr bwMode="auto">
          <a:xfrm>
            <a:off x="338138" y="2389720"/>
            <a:ext cx="3211851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146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79736"/>
            <a:ext cx="4129550" cy="5532439"/>
          </a:xfrm>
          <a:prstGeom prst="rect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ECE3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65344B-4C0E-423E-A14A-73DAE1788992}"/>
              </a:ext>
            </a:extLst>
          </p:cNvPr>
          <p:cNvSpPr txBox="1"/>
          <p:nvPr/>
        </p:nvSpPr>
        <p:spPr>
          <a:xfrm>
            <a:off x="58261" y="1564025"/>
            <a:ext cx="381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Могоеновский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 детский сад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8D9C3F-80B9-4731-8FBF-6409AF88697A}"/>
              </a:ext>
            </a:extLst>
          </p:cNvPr>
          <p:cNvSpPr txBox="1"/>
          <p:nvPr/>
        </p:nvSpPr>
        <p:spPr>
          <a:xfrm>
            <a:off x="48268" y="4489100"/>
            <a:ext cx="40105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Вязьмина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Лариса Михайловна.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89025114382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669479 Россия Иркутская область, Аларский район,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Могоенок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ул.Лесная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1В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dsmogoenovsk@mail.ru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https://dsmogoenok.nubex.ru/sveden/common/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D0D1AA-DF1D-4916-8EF3-B5E10555E30F}"/>
              </a:ext>
            </a:extLst>
          </p:cNvPr>
          <p:cNvSpPr txBox="1"/>
          <p:nvPr/>
        </p:nvSpPr>
        <p:spPr>
          <a:xfrm>
            <a:off x="4246072" y="1493966"/>
            <a:ext cx="381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Табарсукский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 детский сад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46F9C2-4B7F-44A9-81E6-AD2E63C4D43C}"/>
              </a:ext>
            </a:extLst>
          </p:cNvPr>
          <p:cNvSpPr txBox="1"/>
          <p:nvPr/>
        </p:nvSpPr>
        <p:spPr>
          <a:xfrm>
            <a:off x="4116101" y="4525407"/>
            <a:ext cx="41295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</a:t>
            </a:r>
            <a:r>
              <a:rPr lang="ru-RU" sz="1400" dirty="0">
                <a:latin typeface="Book Antiqua" panose="02040602050305030304" pitchFamily="18" charset="0"/>
              </a:rPr>
              <a:t>Кириллова Наталья Владимировна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</a:t>
            </a:r>
            <a:r>
              <a:rPr lang="ru-RU" sz="1400" dirty="0">
                <a:latin typeface="Book Antiqua" panose="02040602050305030304" pitchFamily="18" charset="0"/>
              </a:rPr>
              <a:t>89501444880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</a:t>
            </a:r>
            <a:r>
              <a:rPr lang="ru-RU" sz="1400" dirty="0">
                <a:latin typeface="Book Antiqua" panose="02040602050305030304" pitchFamily="18" charset="0"/>
              </a:rPr>
              <a:t>669469, Иркутская обл., Аларский р- он, с. </a:t>
            </a:r>
            <a:r>
              <a:rPr lang="ru-RU" sz="1400" dirty="0" err="1">
                <a:latin typeface="Book Antiqua" panose="02040602050305030304" pitchFamily="18" charset="0"/>
              </a:rPr>
              <a:t>Табарсук</a:t>
            </a:r>
            <a:r>
              <a:rPr lang="ru-RU" sz="1400" dirty="0">
                <a:latin typeface="Book Antiqua" panose="02040602050305030304" pitchFamily="18" charset="0"/>
              </a:rPr>
              <a:t>, ул. Чумакова,17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u="sng" dirty="0">
                <a:latin typeface="Book Antiqua" panose="02040602050305030304" pitchFamily="18" charset="0"/>
                <a:cs typeface="Times New Roman" pitchFamily="18" charset="0"/>
                <a:hlinkClick r:id="rId7"/>
              </a:rPr>
              <a:t>https://tds.obr-site.ru/index.php/osnovnye_svedeniya-264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hlinkClick r:id="rId8"/>
              </a:rPr>
              <a:t>mkdoutabarsukskiyds@mail.ru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28" name="Picture 2" descr="C:\Users\1\Downloads\20220812_095830.jpg">
            <a:extLst>
              <a:ext uri="{FF2B5EF4-FFF2-40B4-BE49-F238E27FC236}">
                <a16:creationId xmlns="" xmlns:a16="http://schemas.microsoft.com/office/drawing/2014/main" id="{BB933BC6-89D8-4FD2-AA7E-10AA123F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4460786" y="2591907"/>
            <a:ext cx="3102748" cy="1800200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58F002E-3F05-417A-B6A9-AAC5786E9223}"/>
              </a:ext>
            </a:extLst>
          </p:cNvPr>
          <p:cNvSpPr txBox="1"/>
          <p:nvPr/>
        </p:nvSpPr>
        <p:spPr>
          <a:xfrm>
            <a:off x="8255989" y="1525127"/>
            <a:ext cx="381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u="sng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Тыргетуйский</a:t>
            </a:r>
            <a:r>
              <a:rPr lang="ru-RU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 детский сад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9F846AD-5A35-4EB6-A91C-566C088B2940}"/>
              </a:ext>
            </a:extLst>
          </p:cNvPr>
          <p:cNvSpPr txBox="1"/>
          <p:nvPr/>
        </p:nvSpPr>
        <p:spPr>
          <a:xfrm>
            <a:off x="8218076" y="4576479"/>
            <a:ext cx="3892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Мункоева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Альбина Филипповна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89642188914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669459, Иркутская область, Аларский район, </a:t>
            </a:r>
            <a:r>
              <a:rPr lang="ru-RU" sz="1400" dirty="0" smtClean="0">
                <a:latin typeface="Book Antiqua" panose="02040602050305030304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Book Antiqua" panose="02040602050305030304" pitchFamily="18" charset="0"/>
                <a:cs typeface="Times New Roman" pitchFamily="18" charset="0"/>
              </a:rPr>
              <a:t>Тыргетуй</a:t>
            </a:r>
            <a:r>
              <a:rPr lang="ru-RU" sz="1400" dirty="0" smtClean="0">
                <a:latin typeface="Book Antiqua" panose="02040602050305030304" pitchFamily="18" charset="0"/>
                <a:cs typeface="Times New Roman" pitchFamily="18" charset="0"/>
              </a:rPr>
              <a:t>, ул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. Советская, 58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10"/>
              </a:rPr>
              <a:t>DSTirgetui@mail.ru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</a:rPr>
              <a:t>douti.alaredu.ru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1" name="Picture 3" descr="C:\Users\1\Downloads\МБДОУ Тыргетуйский детский сад.jpg">
            <a:extLst>
              <a:ext uri="{FF2B5EF4-FFF2-40B4-BE49-F238E27FC236}">
                <a16:creationId xmlns="" xmlns:a16="http://schemas.microsoft.com/office/drawing/2014/main" id="{EE17B6A3-B785-4A1C-84F5-5203C9CF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09939" y="2517192"/>
            <a:ext cx="3132900" cy="1817694"/>
          </a:xfrm>
          <a:prstGeom prst="rect">
            <a:avLst/>
          </a:prstGeom>
          <a:noFill/>
        </p:spPr>
      </p:pic>
      <p:pic>
        <p:nvPicPr>
          <p:cNvPr id="32" name="Picture 4" descr="C:\Users\1\Downloads\IMG-1f23c4c43918989aacd6396ab4d1a519-V.jpg">
            <a:extLst>
              <a:ext uri="{FF2B5EF4-FFF2-40B4-BE49-F238E27FC236}">
                <a16:creationId xmlns="" xmlns:a16="http://schemas.microsoft.com/office/drawing/2014/main" id="{85C41BD3-5679-42BD-80ED-60638478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864" y="2561845"/>
            <a:ext cx="3444050" cy="178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31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79736"/>
            <a:ext cx="4129550" cy="5532439"/>
          </a:xfrm>
          <a:prstGeom prst="rect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ECE3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E9964F-D5DE-47C8-9819-29B98F960EC0}"/>
              </a:ext>
            </a:extLst>
          </p:cNvPr>
          <p:cNvSpPr txBox="1"/>
          <p:nvPr/>
        </p:nvSpPr>
        <p:spPr>
          <a:xfrm>
            <a:off x="-4423" y="1453582"/>
            <a:ext cx="403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Ангарская средняя общеобразовательная школа структурное подразделение Ангарский детский сад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A0C028B-B24D-4FF9-AD46-78751CE2E26B}"/>
              </a:ext>
            </a:extLst>
          </p:cNvPr>
          <p:cNvSpPr txBox="1"/>
          <p:nvPr/>
        </p:nvSpPr>
        <p:spPr>
          <a:xfrm>
            <a:off x="23318" y="4630715"/>
            <a:ext cx="41656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Book Antiqua" panose="02040602050305030304" pitchFamily="18" charset="0"/>
              </a:rPr>
              <a:t>Руководитель </a:t>
            </a:r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: Эйсмонт Любовь Сергеевна</a:t>
            </a:r>
          </a:p>
          <a:p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Заведующий структурным подразделением - Хоботова Мария Сергеевна</a:t>
            </a:r>
          </a:p>
          <a:p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89027671247</a:t>
            </a:r>
          </a:p>
          <a:p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</a:t>
            </a:r>
            <a:r>
              <a:rPr lang="ru-RU" sz="1300" dirty="0">
                <a:latin typeface="Book Antiqua" panose="02040602050305030304" pitchFamily="18" charset="0"/>
              </a:rPr>
              <a:t>669459, Иркутская область, Аларский район, посёлок Ангарский, улица Урицкого.</a:t>
            </a:r>
            <a:endParaRPr lang="ru-RU" sz="13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300" dirty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angarsk-sosh@yandex.ru</a:t>
            </a:r>
            <a:endParaRPr lang="ru-RU" sz="13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300" dirty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http://</a:t>
            </a:r>
            <a:r>
              <a:rPr lang="ru-RU" sz="1300" dirty="0" err="1">
                <a:latin typeface="Book Antiqua" panose="02040602050305030304" pitchFamily="18" charset="0"/>
                <a:cs typeface="Times New Roman" pitchFamily="18" charset="0"/>
                <a:hlinkClick r:id="rId6"/>
              </a:rPr>
              <a:t>ангарская-школа.аларобр.рф</a:t>
            </a:r>
            <a:r>
              <a:rPr lang="ru-RU" sz="13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8" name="Picture 2" descr="D:\Desktop\ПРЕЗЕНТАЦИЯ ФОТО 2022\IMG_20221219_152901.jpg">
            <a:extLst>
              <a:ext uri="{FF2B5EF4-FFF2-40B4-BE49-F238E27FC236}">
                <a16:creationId xmlns="" xmlns:a16="http://schemas.microsoft.com/office/drawing/2014/main" id="{5ECA7D89-B7A3-4BF7-B67C-BA4D4868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6" y="2992365"/>
            <a:ext cx="3535618" cy="1584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614A65C-A690-4DD2-83EF-A3240489B3D1}"/>
              </a:ext>
            </a:extLst>
          </p:cNvPr>
          <p:cNvSpPr txBox="1"/>
          <p:nvPr/>
        </p:nvSpPr>
        <p:spPr>
          <a:xfrm>
            <a:off x="4067946" y="4643359"/>
            <a:ext cx="41941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Денежкина Анна Тимофеевна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89025143580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669457, Иркутская область,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Аларский район, с. Александровск,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ул. Школьная, 26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u="sng" dirty="0" err="1">
                <a:latin typeface="Book Antiqua" panose="02040602050305030304" pitchFamily="18" charset="0"/>
                <a:cs typeface="Times New Roman" pitchFamily="18" charset="0"/>
                <a:hlinkClick r:id="rId8"/>
              </a:rPr>
              <a:t>alexsosh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8"/>
              </a:rPr>
              <a:t>@</a:t>
            </a:r>
            <a:r>
              <a:rPr lang="en-US" sz="1400" u="sng" dirty="0">
                <a:latin typeface="Book Antiqua" panose="02040602050305030304" pitchFamily="18" charset="0"/>
                <a:cs typeface="Times New Roman" pitchFamily="18" charset="0"/>
                <a:hlinkClick r:id="rId8"/>
              </a:rPr>
              <a:t>mail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400" u="sng" dirty="0">
                <a:latin typeface="Book Antiqua" panose="02040602050305030304" pitchFamily="18" charset="0"/>
                <a:cs typeface="Times New Roman" pitchFamily="18" charset="0"/>
                <a:hlinkClick r:id="rId8"/>
              </a:rPr>
              <a:t>ru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9"/>
              </a:rPr>
              <a:t>https://alar.irkmo.ru/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ru-RU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C71C575-D0C4-4C8C-A017-4CD981CA8ADE}"/>
              </a:ext>
            </a:extLst>
          </p:cNvPr>
          <p:cNvSpPr txBox="1"/>
          <p:nvPr/>
        </p:nvSpPr>
        <p:spPr>
          <a:xfrm>
            <a:off x="4203363" y="1351041"/>
            <a:ext cx="372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Александровская средняя общеобразовательная школа структурное подразделение Александровский детский сад</a:t>
            </a:r>
          </a:p>
        </p:txBody>
      </p:sp>
      <p:pic>
        <p:nvPicPr>
          <p:cNvPr id="41" name="Picture 2" descr="C:\Users\1\Downloads\20240607_151743.jpg">
            <a:extLst>
              <a:ext uri="{FF2B5EF4-FFF2-40B4-BE49-F238E27FC236}">
                <a16:creationId xmlns="" xmlns:a16="http://schemas.microsoft.com/office/drawing/2014/main" id="{BAE2331D-8C1B-4F31-B208-E0A8D70B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626" y="3013010"/>
            <a:ext cx="3023733" cy="1512168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4F3DBE9-F28A-4955-8AC0-EAAED4780DE8}"/>
              </a:ext>
            </a:extLst>
          </p:cNvPr>
          <p:cNvSpPr txBox="1"/>
          <p:nvPr/>
        </p:nvSpPr>
        <p:spPr>
          <a:xfrm>
            <a:off x="8229793" y="1492228"/>
            <a:ext cx="372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Нельхайская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 средняя общеобразовательная школа структурное подразделение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Апхультенский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 детский сад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4B7E1F1-2593-4181-85FB-346342552A3B}"/>
              </a:ext>
            </a:extLst>
          </p:cNvPr>
          <p:cNvSpPr txBox="1"/>
          <p:nvPr/>
        </p:nvSpPr>
        <p:spPr>
          <a:xfrm>
            <a:off x="8160776" y="4643359"/>
            <a:ext cx="41002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Руководитель: </a:t>
            </a:r>
            <a:r>
              <a:rPr lang="ru-RU" sz="1400" dirty="0" err="1">
                <a:latin typeface="Book Antiqua" panose="02040602050305030304" pitchFamily="18" charset="0"/>
              </a:rPr>
              <a:t>Архинчеева</a:t>
            </a:r>
            <a:r>
              <a:rPr lang="ru-RU" sz="1400" dirty="0">
                <a:latin typeface="Book Antiqua" panose="02040602050305030304" pitchFamily="18" charset="0"/>
              </a:rPr>
              <a:t> Оксана Валерьевна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</a:t>
            </a:r>
            <a:r>
              <a:rPr lang="ru-RU" sz="1400" dirty="0">
                <a:latin typeface="Book Antiqua" panose="02040602050305030304" pitchFamily="18" charset="0"/>
              </a:rPr>
              <a:t> 89645400265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</a:t>
            </a:r>
            <a:r>
              <a:rPr lang="ru-RU" sz="1400" dirty="0">
                <a:latin typeface="Book Antiqua" panose="02040602050305030304" pitchFamily="18" charset="0"/>
              </a:rPr>
              <a:t>669473, Иркутская область, Аларский район, с. </a:t>
            </a:r>
            <a:r>
              <a:rPr lang="ru-RU" sz="1400" dirty="0" err="1">
                <a:latin typeface="Book Antiqua" panose="02040602050305030304" pitchFamily="18" charset="0"/>
              </a:rPr>
              <a:t>Апхульта</a:t>
            </a:r>
            <a:r>
              <a:rPr lang="ru-RU" sz="1400" dirty="0">
                <a:latin typeface="Book Antiqua" panose="02040602050305030304" pitchFamily="18" charset="0"/>
              </a:rPr>
              <a:t>, Октябрьская ул., д.11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hlinkClick r:id="rId11"/>
              </a:rPr>
              <a:t>nelhai110@mail.ru</a:t>
            </a:r>
            <a:r>
              <a:rPr lang="ru-RU" sz="1400" dirty="0">
                <a:latin typeface="Book Antiqua" panose="02040602050305030304" pitchFamily="18" charset="0"/>
              </a:rPr>
              <a:t>    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 err="1">
                <a:latin typeface="Book Antiqua" panose="02040602050305030304" pitchFamily="18" charset="0"/>
              </a:rPr>
              <a:t>sh</a:t>
            </a:r>
            <a:r>
              <a:rPr lang="en-US" sz="1400" dirty="0">
                <a:latin typeface="Book Antiqua" panose="02040602050305030304" pitchFamily="18" charset="0"/>
              </a:rPr>
              <a:t>- </a:t>
            </a:r>
            <a:r>
              <a:rPr lang="en-US" sz="1400" dirty="0" err="1">
                <a:latin typeface="Book Antiqua" panose="02040602050305030304" pitchFamily="18" charset="0"/>
              </a:rPr>
              <a:t>nelxajskaya</a:t>
            </a:r>
            <a:r>
              <a:rPr lang="en-US" sz="1400" dirty="0">
                <a:latin typeface="Book Antiqua" panose="02040602050305030304" pitchFamily="18" charset="0"/>
              </a:rPr>
              <a:t>- </a:t>
            </a:r>
            <a:r>
              <a:rPr lang="en-US" sz="1400" dirty="0" err="1">
                <a:latin typeface="Book Antiqua" panose="02040602050305030304" pitchFamily="18" charset="0"/>
              </a:rPr>
              <a:t>apxulta</a:t>
            </a:r>
            <a:r>
              <a:rPr lang="en-US" sz="1400" dirty="0">
                <a:latin typeface="Book Antiqua" panose="02040602050305030304" pitchFamily="18" charset="0"/>
              </a:rPr>
              <a:t>- r138.gosweb.gosuslugi.ru 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4" name="Picture 3" descr="C:\Users\1\Downloads\IMG_2204.jpg">
            <a:extLst>
              <a:ext uri="{FF2B5EF4-FFF2-40B4-BE49-F238E27FC236}">
                <a16:creationId xmlns="" xmlns:a16="http://schemas.microsoft.com/office/drawing/2014/main" id="{21239DEB-A77D-4540-92A4-30DF0766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9332927" y="2872068"/>
            <a:ext cx="1520464" cy="2101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639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0" y="1417596"/>
            <a:ext cx="6096000" cy="5532439"/>
          </a:xfrm>
          <a:prstGeom prst="rect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6096000" y="1426256"/>
            <a:ext cx="6096000" cy="5523779"/>
          </a:xfrm>
          <a:prstGeom prst="rect">
            <a:avLst/>
          </a:prstGeom>
          <a:solidFill>
            <a:srgbClr val="ECE3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3F18EE2-5360-43AE-8C8E-FADF9AEEC4B9}"/>
              </a:ext>
            </a:extLst>
          </p:cNvPr>
          <p:cNvSpPr txBox="1"/>
          <p:nvPr/>
        </p:nvSpPr>
        <p:spPr>
          <a:xfrm>
            <a:off x="1258466" y="1384431"/>
            <a:ext cx="3716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Алятская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средняя общеобразовательная школа структурное подразделение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Алятский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детский сад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E5BC0F2-7181-442E-9DD0-F8AE6A61B27F}"/>
              </a:ext>
            </a:extLst>
          </p:cNvPr>
          <p:cNvSpPr txBox="1"/>
          <p:nvPr/>
        </p:nvSpPr>
        <p:spPr>
          <a:xfrm>
            <a:off x="273978" y="5101778"/>
            <a:ext cx="4998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Заведующий:  Майорова Надежда Владимировна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8501003857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 Юридический адрес: 669473, Иркутская область,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Аларский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район, с.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Аляты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ул. Ж. Зимина, 1 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alyatskaya@mail.ru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https://sh-alyatskaya-r138.gosweb.gosuslugi.ru/ofitsialno/osnovnye-svedeniya/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ru-RU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732B9F-8882-458C-B065-E836AF329C43}"/>
              </a:ext>
            </a:extLst>
          </p:cNvPr>
          <p:cNvSpPr txBox="1"/>
          <p:nvPr/>
        </p:nvSpPr>
        <p:spPr>
          <a:xfrm>
            <a:off x="7065816" y="1435230"/>
            <a:ext cx="4156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Маниловская средняя общеобразовательная школа структурное подразделение Маниловский детский сад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DC099D5-82BF-4D76-9D12-5F119D2DA06E}"/>
              </a:ext>
            </a:extLst>
          </p:cNvPr>
          <p:cNvSpPr txBox="1"/>
          <p:nvPr/>
        </p:nvSpPr>
        <p:spPr>
          <a:xfrm>
            <a:off x="6362704" y="5093122"/>
            <a:ext cx="51481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Директор: Андреева Надежда Михайловна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 9642858442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 Юридический адрес: 664045 Иркутская обл.,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Аларский р-н, деревня Маниловская, ул. Советская, д. 1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7"/>
              </a:rPr>
              <a:t>man-school@yandex.ru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en-US" sz="1400" dirty="0">
                <a:latin typeface="Book Antiqua" panose="02040602050305030304" pitchFamily="18" charset="0"/>
                <a:cs typeface="Times New Roman" pitchFamily="18" charset="0"/>
                <a:hlinkClick r:id="rId8"/>
              </a:rPr>
              <a:t>https://sh-manilovskaya-r138.gosweb.gosuslugi.ru/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23" name="Picture 3" descr="20230818_144149">
            <a:extLst>
              <a:ext uri="{FF2B5EF4-FFF2-40B4-BE49-F238E27FC236}">
                <a16:creationId xmlns="" xmlns:a16="http://schemas.microsoft.com/office/drawing/2014/main" id="{8C067FB4-5D0F-4214-88CE-30CB055C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4556" y="2954091"/>
            <a:ext cx="2664296" cy="21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 descr="C:\Users\1\Downloads\_Fah7_aFUhQ.jpg">
            <a:extLst>
              <a:ext uri="{FF2B5EF4-FFF2-40B4-BE49-F238E27FC236}">
                <a16:creationId xmlns="" xmlns:a16="http://schemas.microsoft.com/office/drawing/2014/main" id="{F05A3383-FFB3-416F-8333-98F2DABA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1845" y="3004890"/>
            <a:ext cx="278430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524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0" y="1426256"/>
            <a:ext cx="6096000" cy="5532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6096000" y="1426256"/>
            <a:ext cx="6096000" cy="5523779"/>
          </a:xfrm>
          <a:prstGeom prst="rect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4D7ACD-A408-4D56-AEAC-DB8E54FB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" y="83377"/>
            <a:ext cx="1967345" cy="1136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1301FD-F129-426B-8D10-8D995AF016B8}"/>
              </a:ext>
            </a:extLst>
          </p:cNvPr>
          <p:cNvSpPr txBox="1"/>
          <p:nvPr/>
        </p:nvSpPr>
        <p:spPr>
          <a:xfrm>
            <a:off x="508001" y="1417598"/>
            <a:ext cx="4846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Егоровская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 основная общеобразовательная школа им. Левченко Г.С. </a:t>
            </a:r>
          </a:p>
          <a:p>
            <a:pPr algn="ctr"/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структурное подразделение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Егоровский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детский сад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9822AF-7211-49CB-9515-4992D5AFC001}"/>
              </a:ext>
            </a:extLst>
          </p:cNvPr>
          <p:cNvSpPr txBox="1"/>
          <p:nvPr/>
        </p:nvSpPr>
        <p:spPr>
          <a:xfrm>
            <a:off x="532782" y="5091947"/>
            <a:ext cx="4756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Руководитель: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Огородникова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Вера Ивановна </a:t>
            </a:r>
          </a:p>
          <a:p>
            <a:pPr lvl="0"/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телефона 89041228757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адрес: 669467, Иркутская область Аларский район, д.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Егоровская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ул. Центральная, д.1</a:t>
            </a:r>
          </a:p>
          <a:p>
            <a:pPr lvl="0"/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-  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egorsosh@mail.ru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 организации – 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https://sh-egorovskaya-r138.gosweb.gosuslugi.ru/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14" name="Picture 2" descr="C:\Users\1\Downloads\изображение_viber_2024-06-07_13-52-03-600 (2).jpg">
            <a:extLst>
              <a:ext uri="{FF2B5EF4-FFF2-40B4-BE49-F238E27FC236}">
                <a16:creationId xmlns="" xmlns:a16="http://schemas.microsoft.com/office/drawing/2014/main" id="{1A5ADF36-5EA2-43CD-BEB9-6C69358E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2906" y="2952918"/>
            <a:ext cx="2915894" cy="192169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CE9BF2-170C-479E-A95A-0E022FC94C00}"/>
              </a:ext>
            </a:extLst>
          </p:cNvPr>
          <p:cNvSpPr txBox="1"/>
          <p:nvPr/>
        </p:nvSpPr>
        <p:spPr>
          <a:xfrm>
            <a:off x="6837755" y="1408940"/>
            <a:ext cx="458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Book Antiqua" panose="02040602050305030304" pitchFamily="18" charset="0"/>
              </a:rPr>
              <a:t> 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Ныгдинская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средняя общеобразовательная школа структурное подразделение </a:t>
            </a:r>
            <a:r>
              <a:rPr lang="ru-RU" sz="1600" u="sng" dirty="0" err="1">
                <a:latin typeface="Book Antiqua" panose="02040602050305030304" pitchFamily="18" charset="0"/>
                <a:cs typeface="Times New Roman" pitchFamily="18" charset="0"/>
              </a:rPr>
              <a:t>Ныгдинский</a:t>
            </a:r>
            <a:r>
              <a:rPr lang="ru-RU" sz="1600" u="sng" dirty="0">
                <a:latin typeface="Book Antiqua" panose="02040602050305030304" pitchFamily="18" charset="0"/>
                <a:cs typeface="Times New Roman" pitchFamily="18" charset="0"/>
              </a:rPr>
              <a:t> детский сад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ACEA2A-E04D-4B67-A31B-8FFF3B564D39}"/>
              </a:ext>
            </a:extLst>
          </p:cNvPr>
          <p:cNvSpPr txBox="1"/>
          <p:nvPr/>
        </p:nvSpPr>
        <p:spPr>
          <a:xfrm>
            <a:off x="6628782" y="5245836"/>
            <a:ext cx="53374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Руководитель: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Тумурова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 Дарья Павловна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Контактный номер телефон 89526205694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Юридический  адрес: Иркутская область, 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Аларский район, д. </a:t>
            </a:r>
            <a:r>
              <a:rPr lang="ru-RU" sz="1400" dirty="0" err="1">
                <a:latin typeface="Book Antiqua" panose="02040602050305030304" pitchFamily="18" charset="0"/>
                <a:cs typeface="Times New Roman" pitchFamily="18" charset="0"/>
              </a:rPr>
              <a:t>Ныгда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, ул. Советская,  д. 23</a:t>
            </a: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400" dirty="0">
                <a:latin typeface="Book Antiqua" panose="02040602050305030304" pitchFamily="18" charset="0"/>
                <a:hlinkClick r:id="rId8"/>
              </a:rPr>
              <a:t>nigda2010@yandex.ru</a:t>
            </a:r>
            <a:r>
              <a:rPr lang="ru-RU" sz="1400" b="1" dirty="0">
                <a:latin typeface="Book Antiqua" panose="02040602050305030304" pitchFamily="18" charset="0"/>
              </a:rPr>
              <a:t> </a:t>
            </a:r>
            <a:endParaRPr lang="ru-RU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Адрес сайта: https://</a:t>
            </a:r>
            <a:r>
              <a:rPr lang="ru-RU" sz="1400" u="sng" dirty="0">
                <a:latin typeface="Book Antiqua" panose="02040602050305030304" pitchFamily="18" charset="0"/>
                <a:cs typeface="Times New Roman" pitchFamily="18" charset="0"/>
                <a:hlinkClick r:id="rId9"/>
              </a:rPr>
              <a:t>sh-nygdinskaya-r138.gosweb.gosuslugi.ru</a:t>
            </a:r>
            <a:r>
              <a:rPr lang="ru-RU" sz="1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6" name="Picture 3" descr="C:\Users\1\Downloads\1718253104480.jpg">
            <a:extLst>
              <a:ext uri="{FF2B5EF4-FFF2-40B4-BE49-F238E27FC236}">
                <a16:creationId xmlns="" xmlns:a16="http://schemas.microsoft.com/office/drawing/2014/main" id="{8F451B9B-C783-4E63-91E6-603BC731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9659" y="2706979"/>
            <a:ext cx="3608682" cy="2360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083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7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Учреждения дополнительного образования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0" y="1426256"/>
            <a:ext cx="6096000" cy="5532439"/>
          </a:xfrm>
          <a:prstGeom prst="rect">
            <a:avLst/>
          </a:prstGeom>
          <a:solidFill>
            <a:srgbClr val="0097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6096000" y="1426256"/>
            <a:ext cx="6096000" cy="5523779"/>
          </a:xfrm>
          <a:prstGeom prst="rect">
            <a:avLst/>
          </a:prstGeom>
          <a:solidFill>
            <a:srgbClr val="01A0E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B27CE8-F73C-4E5E-9C02-7A129AFE0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6" y="32511"/>
            <a:ext cx="1323723" cy="132556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07034246-53C1-4BB2-A546-AC950A5D8BB8}"/>
              </a:ext>
            </a:extLst>
          </p:cNvPr>
          <p:cNvSpPr txBox="1">
            <a:spLocks/>
          </p:cNvSpPr>
          <p:nvPr/>
        </p:nvSpPr>
        <p:spPr>
          <a:xfrm>
            <a:off x="656316" y="1413953"/>
            <a:ext cx="4783367" cy="1601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Book Antiqua" panose="02040602050305030304" pitchFamily="18" charset="0"/>
              </a:rPr>
              <a:t>Муниципальное бюджетное образовательное учреждение дополнительного образования «Спортивная школа «Олимп» п. Кутулик» </a:t>
            </a:r>
            <a:br>
              <a:rPr lang="ru-RU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/>
            </a:r>
            <a:br>
              <a:rPr lang="ru-RU" sz="1800" dirty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4A64A04F-BE70-4384-AABF-E6575D9104CA}"/>
              </a:ext>
            </a:extLst>
          </p:cNvPr>
          <p:cNvSpPr txBox="1">
            <a:spLocks/>
          </p:cNvSpPr>
          <p:nvPr/>
        </p:nvSpPr>
        <p:spPr>
          <a:xfrm>
            <a:off x="505691" y="4407178"/>
            <a:ext cx="5084618" cy="26251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Руководитель: Бондаренко Татьяна Николаевна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Адрес: 669451, Иркутская область, Аларский район, п. Кутулик, ул. Матвеева д.49 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Телефон: 89500521172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Сайт:   </a:t>
            </a:r>
            <a:r>
              <a:rPr lang="ru-RU" sz="1600" dirty="0">
                <a:latin typeface="Book Antiqua" panose="02040602050305030304" pitchFamily="18" charset="0"/>
                <a:hlinkClick r:id="rId4"/>
              </a:rPr>
              <a:t>https://sport-dush-alar.siteedu.ru/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Направления: вольная борьба, легкая атлетика, волейбол, футбол, бокс,  стрельба из лука, шашки, шахматы, лыжные гонки,  настольный теннис, тяжелая атлетика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 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0E9CC3C-3B58-42E2-9387-934F440BC3F2}"/>
              </a:ext>
            </a:extLst>
          </p:cNvPr>
          <p:cNvSpPr/>
          <p:nvPr/>
        </p:nvSpPr>
        <p:spPr>
          <a:xfrm>
            <a:off x="6911439" y="1417596"/>
            <a:ext cx="514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Муниципальное бюджетное образовательное учреждение дополнительного образования районный дом детского  творчества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4F5D4A4-8D96-4410-9719-1C8D6339964E}"/>
              </a:ext>
            </a:extLst>
          </p:cNvPr>
          <p:cNvSpPr/>
          <p:nvPr/>
        </p:nvSpPr>
        <p:spPr>
          <a:xfrm>
            <a:off x="6697215" y="4549676"/>
            <a:ext cx="5037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Мосоева</a:t>
            </a:r>
            <a:r>
              <a:rPr lang="ru-RU" sz="1600" dirty="0">
                <a:latin typeface="Book Antiqua" panose="02040602050305030304" pitchFamily="18" charset="0"/>
              </a:rPr>
              <a:t> Марина Лаврентьевна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669451, Иркутская область, Аларский район, п. Кутулик, ул. Советская, дом 16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89501051668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Сайт: https://</a:t>
            </a:r>
            <a:r>
              <a:rPr lang="ru-RU" sz="1600" u="sng" dirty="0">
                <a:latin typeface="Book Antiqua" panose="02040602050305030304" pitchFamily="18" charset="0"/>
                <a:hlinkClick r:id="rId5"/>
              </a:rPr>
              <a:t>rddt-kutulik.irkutschool.ru</a:t>
            </a:r>
            <a:r>
              <a:rPr lang="ru-RU" sz="1600" dirty="0">
                <a:latin typeface="Book Antiqua" panose="02040602050305030304" pitchFamily="18" charset="0"/>
              </a:rPr>
              <a:t>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Направления: художественное, социально-гуманитарное, </a:t>
            </a:r>
            <a:r>
              <a:rPr lang="ru-RU" sz="1600" dirty="0" err="1">
                <a:latin typeface="Book Antiqua" panose="02040602050305030304" pitchFamily="18" charset="0"/>
              </a:rPr>
              <a:t>туристко</a:t>
            </a:r>
            <a:r>
              <a:rPr lang="ru-RU" sz="1600" dirty="0">
                <a:latin typeface="Book Antiqua" panose="02040602050305030304" pitchFamily="18" charset="0"/>
              </a:rPr>
              <a:t> – краеведческое,  естественнонаучное; техническое.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23" name="Рисунок 22" descr="C:\Users\marina\AppData\Local\Temp\7zO85084652\20240605_150230.jpg">
            <a:extLst>
              <a:ext uri="{FF2B5EF4-FFF2-40B4-BE49-F238E27FC236}">
                <a16:creationId xmlns="" xmlns:a16="http://schemas.microsoft.com/office/drawing/2014/main" id="{0F83B9D8-C6BE-4B57-A955-0FAAEE5E6C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60746"/>
            <a:ext cx="4176463" cy="181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Пользователь\Downloads\IMG20240605145334.jpg">
            <a:extLst>
              <a:ext uri="{FF2B5EF4-FFF2-40B4-BE49-F238E27FC236}">
                <a16:creationId xmlns="" xmlns:a16="http://schemas.microsoft.com/office/drawing/2014/main" id="{AAB84B5C-D82D-41BC-8C49-47B6E7072D71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8910" y="2584245"/>
            <a:ext cx="4170180" cy="196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261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349CC2-DF5A-40FC-9BF0-E591F62D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31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Стационарный лагерь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81F531-EE61-4210-B782-669D6543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14" y="1658027"/>
            <a:ext cx="3906982" cy="21601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Book Antiqua" panose="02040602050305030304" pitchFamily="18" charset="0"/>
              </a:rPr>
              <a:t>Руководитель: </a:t>
            </a:r>
            <a:r>
              <a:rPr lang="ru-RU" sz="1700" dirty="0" err="1">
                <a:latin typeface="Book Antiqua" panose="02040602050305030304" pitchFamily="18" charset="0"/>
              </a:rPr>
              <a:t>Таркова</a:t>
            </a:r>
            <a:r>
              <a:rPr lang="ru-RU" sz="1700" dirty="0">
                <a:latin typeface="Book Antiqua" panose="02040602050305030304" pitchFamily="18" charset="0"/>
              </a:rPr>
              <a:t> Ирина Викторовна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Book Antiqua" panose="02040602050305030304" pitchFamily="18" charset="0"/>
              </a:rPr>
              <a:t>Адрес: 669473, Иркутская область, Аларский район, с. </a:t>
            </a:r>
            <a:r>
              <a:rPr lang="ru-RU" sz="1700" dirty="0" err="1" smtClean="0">
                <a:latin typeface="Book Antiqua" panose="02040602050305030304" pitchFamily="18" charset="0"/>
              </a:rPr>
              <a:t>Аляты</a:t>
            </a:r>
            <a:r>
              <a:rPr lang="ru-RU" sz="1700" dirty="0" smtClean="0">
                <a:latin typeface="Book Antiqua" panose="02040602050305030304" pitchFamily="18" charset="0"/>
              </a:rPr>
              <a:t>,                           ул. </a:t>
            </a:r>
            <a:r>
              <a:rPr lang="ru-RU" sz="1700" dirty="0" smtClean="0">
                <a:latin typeface="Book Antiqua" panose="02040602050305030304" pitchFamily="18" charset="0"/>
              </a:rPr>
              <a:t>Заозерная </a:t>
            </a:r>
            <a:r>
              <a:rPr lang="ru-RU" sz="1700" dirty="0">
                <a:latin typeface="Book Antiqua" panose="02040602050305030304" pitchFamily="18" charset="0"/>
              </a:rPr>
              <a:t>ул., 1 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Book Antiqua" panose="02040602050305030304" pitchFamily="18" charset="0"/>
              </a:rPr>
              <a:t>Телефон: 892482719522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Book Antiqua" panose="02040602050305030304" pitchFamily="18" charset="0"/>
              </a:rPr>
              <a:t>Сайт: https:// </a:t>
            </a:r>
            <a:r>
              <a:rPr lang="ru-RU" sz="1700" dirty="0" err="1">
                <a:latin typeface="Book Antiqua" panose="02040602050305030304" pitchFamily="18" charset="0"/>
              </a:rPr>
              <a:t>Лагерьмечта.рф</a:t>
            </a:r>
            <a:r>
              <a:rPr lang="ru-RU" sz="1700" dirty="0">
                <a:latin typeface="Book Antiqua" panose="02040602050305030304" pitchFamily="18" charset="0"/>
              </a:rPr>
              <a:t>    </a:t>
            </a:r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D742F30-705E-466D-9DFD-C305C5018189}"/>
              </a:ext>
            </a:extLst>
          </p:cNvPr>
          <p:cNvSpPr txBox="1">
            <a:spLocks/>
          </p:cNvSpPr>
          <p:nvPr/>
        </p:nvSpPr>
        <p:spPr>
          <a:xfrm>
            <a:off x="2110726" y="1062314"/>
            <a:ext cx="7720282" cy="828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Book Antiqua" panose="02040602050305030304" pitchFamily="18" charset="0"/>
              </a:rPr>
              <a:t>МУНИЦИПАЛЬНОЕ БЮДЖЕТНОЕ УЧРЕЖДЕНИЕ ОЗДОРОВИТЕЛЬНЫЙ ЛАГЕРЬ «МЕЧТА» ИМ. В.В. КУЗИНА</a:t>
            </a:r>
            <a:br>
              <a:rPr lang="ru-RU" sz="1800" dirty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0F4D5E46-4FD7-4051-8BDA-92AE8ACD4872}"/>
              </a:ext>
            </a:extLst>
          </p:cNvPr>
          <p:cNvSpPr txBox="1">
            <a:spLocks/>
          </p:cNvSpPr>
          <p:nvPr/>
        </p:nvSpPr>
        <p:spPr>
          <a:xfrm>
            <a:off x="4572000" y="1775387"/>
            <a:ext cx="4775200" cy="16947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26C2CB0-1B2C-4CCF-AAEA-5DCFAB137ABF}"/>
              </a:ext>
            </a:extLst>
          </p:cNvPr>
          <p:cNvSpPr/>
          <p:nvPr/>
        </p:nvSpPr>
        <p:spPr>
          <a:xfrm>
            <a:off x="8172400" y="3441138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</a:p>
        </p:txBody>
      </p:sp>
      <p:pic>
        <p:nvPicPr>
          <p:cNvPr id="8" name="Рисунок 7" descr="hhJGTa8ZQZzglqAPBgdXWQptq2bq3B9eSaL4OriodhGTptOiVvKDB7CBIBW0DAugAng3HuGiz7Xa9kF0VI0rlsPM.jpg">
            <a:extLst>
              <a:ext uri="{FF2B5EF4-FFF2-40B4-BE49-F238E27FC236}">
                <a16:creationId xmlns="" xmlns:a16="http://schemas.microsoft.com/office/drawing/2014/main" id="{3AD0671D-4BFB-436F-A2DD-6F7D8C93A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161" y="3903830"/>
            <a:ext cx="3888432" cy="2592288"/>
          </a:xfrm>
          <a:prstGeom prst="rect">
            <a:avLst/>
          </a:prstGeom>
        </p:spPr>
      </p:pic>
      <p:pic>
        <p:nvPicPr>
          <p:cNvPr id="9" name="Содержимое 3" descr="-PdDbYOf-QlKxAW_LePNKO7c42VT8g5Cp_1TTxSVXzpmOcFqht96dHANIT8cJoiAfsFJ_sOUY4vz5BYI9zBU8-Pp.jpg">
            <a:extLst>
              <a:ext uri="{FF2B5EF4-FFF2-40B4-BE49-F238E27FC236}">
                <a16:creationId xmlns="" xmlns:a16="http://schemas.microsoft.com/office/drawing/2014/main" id="{C18DFA9F-FB34-4BA4-8E5E-75CBABDA3B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408" y="3934072"/>
            <a:ext cx="4176464" cy="2601636"/>
          </a:xfrm>
          <a:prstGeom prst="rect">
            <a:avLst/>
          </a:prstGeom>
        </p:spPr>
      </p:pic>
      <p:pic>
        <p:nvPicPr>
          <p:cNvPr id="10" name="Рисунок 9" descr="мечта3.jpg">
            <a:extLst>
              <a:ext uri="{FF2B5EF4-FFF2-40B4-BE49-F238E27FC236}">
                <a16:creationId xmlns="" xmlns:a16="http://schemas.microsoft.com/office/drawing/2014/main" id="{79F57ED8-1CA2-47C8-B8C3-8BA803F873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215" y="1658026"/>
            <a:ext cx="3347021" cy="20454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C31177-94BA-4476-99AD-70AFAB865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0" y="1651678"/>
            <a:ext cx="3066605" cy="2045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15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5236AD3E-B2B1-42C9-A36B-13B85AA12419}"/>
              </a:ext>
            </a:extLst>
          </p:cNvPr>
          <p:cNvSpPr/>
          <p:nvPr/>
        </p:nvSpPr>
        <p:spPr>
          <a:xfrm>
            <a:off x="-3016578" y="406246"/>
            <a:ext cx="6081169" cy="60455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7BA065-E11B-408F-B248-898C923A8764}"/>
              </a:ext>
            </a:extLst>
          </p:cNvPr>
          <p:cNvSpPr txBox="1"/>
          <p:nvPr/>
        </p:nvSpPr>
        <p:spPr>
          <a:xfrm>
            <a:off x="-123875" y="2644170"/>
            <a:ext cx="2798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Социальная инфраструктура </a:t>
            </a:r>
            <a:r>
              <a:rPr lang="ru-RU" sz="2400" b="1" dirty="0" err="1">
                <a:latin typeface="Book Antiqua" panose="02040602050305030304" pitchFamily="18" charset="0"/>
              </a:rPr>
              <a:t>Аларского</a:t>
            </a:r>
            <a:r>
              <a:rPr lang="ru-RU" sz="2400" b="1" dirty="0">
                <a:latin typeface="Book Antiqua" panose="02040602050305030304" pitchFamily="18" charset="0"/>
              </a:rPr>
              <a:t> района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89C42DB-5C3F-4455-82D6-847F4BF1769E}"/>
              </a:ext>
            </a:extLst>
          </p:cNvPr>
          <p:cNvGrpSpPr/>
          <p:nvPr/>
        </p:nvGrpSpPr>
        <p:grpSpPr>
          <a:xfrm>
            <a:off x="525776" y="264265"/>
            <a:ext cx="621339" cy="424206"/>
            <a:chOff x="491928" y="264265"/>
            <a:chExt cx="621339" cy="424206"/>
          </a:xfrm>
        </p:grpSpPr>
        <p:sp>
          <p:nvSpPr>
            <p:cNvPr id="3" name="Овал 2">
              <a:extLst>
                <a:ext uri="{FF2B5EF4-FFF2-40B4-BE49-F238E27FC236}">
                  <a16:creationId xmlns="" xmlns:a16="http://schemas.microsoft.com/office/drawing/2014/main" id="{2D957E10-FEF6-431F-B0E7-F0E3BE9B56AA}"/>
                </a:ext>
              </a:extLst>
            </p:cNvPr>
            <p:cNvSpPr/>
            <p:nvPr/>
          </p:nvSpPr>
          <p:spPr>
            <a:xfrm>
              <a:off x="491928" y="264265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93D7E4C-1BBF-4537-85D1-54F919C64135}"/>
                </a:ext>
              </a:extLst>
            </p:cNvPr>
            <p:cNvSpPr txBox="1"/>
            <p:nvPr/>
          </p:nvSpPr>
          <p:spPr>
            <a:xfrm>
              <a:off x="527926" y="291702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E0B29C-ADF5-49FB-B5B5-7B24E34A98B9}"/>
              </a:ext>
            </a:extLst>
          </p:cNvPr>
          <p:cNvSpPr txBox="1"/>
          <p:nvPr/>
        </p:nvSpPr>
        <p:spPr>
          <a:xfrm>
            <a:off x="970986" y="264265"/>
            <a:ext cx="41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общеобразовательных организаций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0D9D2605-17FD-4FA1-BBE7-19C5FA121ACB}"/>
              </a:ext>
            </a:extLst>
          </p:cNvPr>
          <p:cNvGrpSpPr/>
          <p:nvPr/>
        </p:nvGrpSpPr>
        <p:grpSpPr>
          <a:xfrm>
            <a:off x="1420346" y="747236"/>
            <a:ext cx="585341" cy="424206"/>
            <a:chOff x="1300523" y="640923"/>
            <a:chExt cx="585341" cy="424206"/>
          </a:xfrm>
        </p:grpSpPr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1D218689-0E0A-48A2-875C-AA43112FA12B}"/>
                </a:ext>
              </a:extLst>
            </p:cNvPr>
            <p:cNvSpPr/>
            <p:nvPr/>
          </p:nvSpPr>
          <p:spPr>
            <a:xfrm>
              <a:off x="1300523" y="640923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6E60D22-829A-4BD2-B1B1-BB303E367B15}"/>
                </a:ext>
              </a:extLst>
            </p:cNvPr>
            <p:cNvSpPr txBox="1"/>
            <p:nvPr/>
          </p:nvSpPr>
          <p:spPr>
            <a:xfrm>
              <a:off x="1300523" y="665005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22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028982-401B-4C7F-9025-B78E85EECA38}"/>
              </a:ext>
            </a:extLst>
          </p:cNvPr>
          <p:cNvSpPr txBox="1"/>
          <p:nvPr/>
        </p:nvSpPr>
        <p:spPr>
          <a:xfrm>
            <a:off x="1883466" y="726108"/>
            <a:ext cx="52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дошкольных образовательных учреждений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C24A01B3-A76A-4904-84A9-399C9B42B063}"/>
              </a:ext>
            </a:extLst>
          </p:cNvPr>
          <p:cNvGrpSpPr/>
          <p:nvPr/>
        </p:nvGrpSpPr>
        <p:grpSpPr>
          <a:xfrm>
            <a:off x="2056098" y="1220358"/>
            <a:ext cx="671520" cy="424206"/>
            <a:chOff x="1926120" y="1032152"/>
            <a:chExt cx="671520" cy="424206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513F3B24-10A6-42D2-8C93-CB4F37BA5FBE}"/>
                </a:ext>
              </a:extLst>
            </p:cNvPr>
            <p:cNvSpPr/>
            <p:nvPr/>
          </p:nvSpPr>
          <p:spPr>
            <a:xfrm>
              <a:off x="1926120" y="1032152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A1934AD-E3E6-4E85-81F9-DE9AE3F71622}"/>
                </a:ext>
              </a:extLst>
            </p:cNvPr>
            <p:cNvSpPr txBox="1"/>
            <p:nvPr/>
          </p:nvSpPr>
          <p:spPr>
            <a:xfrm>
              <a:off x="2012299" y="1077177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2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B8DCE30D-5AC2-46CF-A54B-F6BD910F7FF1}"/>
              </a:ext>
            </a:extLst>
          </p:cNvPr>
          <p:cNvGrpSpPr/>
          <p:nvPr/>
        </p:nvGrpSpPr>
        <p:grpSpPr>
          <a:xfrm>
            <a:off x="2502099" y="1799528"/>
            <a:ext cx="623511" cy="424206"/>
            <a:chOff x="2402151" y="1538851"/>
            <a:chExt cx="623511" cy="424206"/>
          </a:xfrm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9125BED3-D043-469A-8A2F-D1A2919F89E7}"/>
                </a:ext>
              </a:extLst>
            </p:cNvPr>
            <p:cNvSpPr/>
            <p:nvPr/>
          </p:nvSpPr>
          <p:spPr>
            <a:xfrm>
              <a:off x="2402151" y="1538851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07A8089-B9A8-4450-BCF1-DA0FF1258247}"/>
                </a:ext>
              </a:extLst>
            </p:cNvPr>
            <p:cNvSpPr txBox="1"/>
            <p:nvPr/>
          </p:nvSpPr>
          <p:spPr>
            <a:xfrm>
              <a:off x="2440321" y="1573593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18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B0C5AE01-E907-4862-AB7D-5ABA5A74F17F}"/>
              </a:ext>
            </a:extLst>
          </p:cNvPr>
          <p:cNvGrpSpPr/>
          <p:nvPr/>
        </p:nvGrpSpPr>
        <p:grpSpPr>
          <a:xfrm>
            <a:off x="2771920" y="2415390"/>
            <a:ext cx="669709" cy="424206"/>
            <a:chOff x="2771920" y="2415390"/>
            <a:chExt cx="669709" cy="424206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A0A0F0CD-8878-439F-B963-7355CB9A43F3}"/>
                </a:ext>
              </a:extLst>
            </p:cNvPr>
            <p:cNvSpPr/>
            <p:nvPr/>
          </p:nvSpPr>
          <p:spPr>
            <a:xfrm>
              <a:off x="2771920" y="2415390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9E46C5-46EC-4E4E-9705-D0FB54A1326F}"/>
                </a:ext>
              </a:extLst>
            </p:cNvPr>
            <p:cNvSpPr txBox="1"/>
            <p:nvPr/>
          </p:nvSpPr>
          <p:spPr>
            <a:xfrm>
              <a:off x="2856288" y="2434542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080292-F7F6-40DC-B4A7-C07A3005842B}"/>
              </a:ext>
            </a:extLst>
          </p:cNvPr>
          <p:cNvSpPr txBox="1"/>
          <p:nvPr/>
        </p:nvSpPr>
        <p:spPr>
          <a:xfrm>
            <a:off x="2499158" y="1249130"/>
            <a:ext cx="52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учреждения дополнительного образования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17068A-9157-4CAA-A53B-F7079C6FC5CD}"/>
              </a:ext>
            </a:extLst>
          </p:cNvPr>
          <p:cNvSpPr txBox="1"/>
          <p:nvPr/>
        </p:nvSpPr>
        <p:spPr>
          <a:xfrm>
            <a:off x="2984740" y="1798548"/>
            <a:ext cx="52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лагерей дневного пребывания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A0449E4-03EB-45A5-9F29-34F6627B4DDC}"/>
              </a:ext>
            </a:extLst>
          </p:cNvPr>
          <p:cNvSpPr txBox="1"/>
          <p:nvPr/>
        </p:nvSpPr>
        <p:spPr>
          <a:xfrm>
            <a:off x="3310539" y="2419332"/>
            <a:ext cx="52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загородный оздоровительный лагерь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91E0A37-F216-4220-B4E7-0F10CC045A29}"/>
              </a:ext>
            </a:extLst>
          </p:cNvPr>
          <p:cNvSpPr txBox="1"/>
          <p:nvPr/>
        </p:nvSpPr>
        <p:spPr>
          <a:xfrm>
            <a:off x="3301827" y="3252809"/>
            <a:ext cx="17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библиотеки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7FCCA3C3-F832-4264-9BFE-0239602F808C}"/>
              </a:ext>
            </a:extLst>
          </p:cNvPr>
          <p:cNvGrpSpPr/>
          <p:nvPr/>
        </p:nvGrpSpPr>
        <p:grpSpPr>
          <a:xfrm>
            <a:off x="2824817" y="3219389"/>
            <a:ext cx="619291" cy="424206"/>
            <a:chOff x="2700263" y="2233877"/>
            <a:chExt cx="619291" cy="424206"/>
          </a:xfrm>
        </p:grpSpPr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0363768C-C571-4707-B14B-374AEBC2D3ED}"/>
                </a:ext>
              </a:extLst>
            </p:cNvPr>
            <p:cNvSpPr/>
            <p:nvPr/>
          </p:nvSpPr>
          <p:spPr>
            <a:xfrm>
              <a:off x="2700263" y="2233877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2A2350D-1ED1-4E25-A49E-EF54EF9E56D6}"/>
                </a:ext>
              </a:extLst>
            </p:cNvPr>
            <p:cNvSpPr txBox="1"/>
            <p:nvPr/>
          </p:nvSpPr>
          <p:spPr>
            <a:xfrm>
              <a:off x="2734213" y="2271055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Book Antiqua" panose="02040602050305030304" pitchFamily="18" charset="0"/>
                </a:rPr>
                <a:t>29</a:t>
              </a:r>
              <a:endParaRPr lang="ru-RU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E5BFBCF5-139F-4ABC-AB06-57BFDD1CC66C}"/>
              </a:ext>
            </a:extLst>
          </p:cNvPr>
          <p:cNvGrpSpPr/>
          <p:nvPr/>
        </p:nvGrpSpPr>
        <p:grpSpPr>
          <a:xfrm>
            <a:off x="2784923" y="4001727"/>
            <a:ext cx="672188" cy="424206"/>
            <a:chOff x="2801074" y="2703285"/>
            <a:chExt cx="672188" cy="424206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DEDFDBC2-6C80-4445-8566-8A6A90385487}"/>
                </a:ext>
              </a:extLst>
            </p:cNvPr>
            <p:cNvSpPr/>
            <p:nvPr/>
          </p:nvSpPr>
          <p:spPr>
            <a:xfrm>
              <a:off x="2801074" y="2703285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754A869-894B-4271-A4A2-646FF6766415}"/>
                </a:ext>
              </a:extLst>
            </p:cNvPr>
            <p:cNvSpPr txBox="1"/>
            <p:nvPr/>
          </p:nvSpPr>
          <p:spPr>
            <a:xfrm>
              <a:off x="2887921" y="2714157"/>
              <a:ext cx="58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ook Antiqua" panose="02040602050305030304" pitchFamily="18" charset="0"/>
                </a:rPr>
                <a:t>4</a:t>
              </a:r>
              <a:endParaRPr lang="ru-RU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31F6744D-B794-45B6-924C-3529AAE8C61C}"/>
              </a:ext>
            </a:extLst>
          </p:cNvPr>
          <p:cNvGrpSpPr/>
          <p:nvPr/>
        </p:nvGrpSpPr>
        <p:grpSpPr>
          <a:xfrm>
            <a:off x="2420228" y="4677623"/>
            <a:ext cx="703384" cy="424206"/>
            <a:chOff x="2861915" y="3167007"/>
            <a:chExt cx="703384" cy="424206"/>
          </a:xfrm>
        </p:grpSpPr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36269640-559A-4FCD-923E-601DC06C5279}"/>
                </a:ext>
              </a:extLst>
            </p:cNvPr>
            <p:cNvSpPr/>
            <p:nvPr/>
          </p:nvSpPr>
          <p:spPr>
            <a:xfrm>
              <a:off x="2861915" y="3167007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4D43596-7506-48D9-92B4-2D2675A82FE6}"/>
                </a:ext>
              </a:extLst>
            </p:cNvPr>
            <p:cNvSpPr txBox="1"/>
            <p:nvPr/>
          </p:nvSpPr>
          <p:spPr>
            <a:xfrm>
              <a:off x="2887921" y="3204862"/>
              <a:ext cx="677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16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A4F6769-04B9-4AB6-B07B-860775CBD89B}"/>
              </a:ext>
            </a:extLst>
          </p:cNvPr>
          <p:cNvSpPr txBox="1"/>
          <p:nvPr/>
        </p:nvSpPr>
        <p:spPr>
          <a:xfrm>
            <a:off x="3269265" y="4029164"/>
            <a:ext cx="17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музеи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5DE71CAE-099B-4560-B914-D261A6635059}"/>
              </a:ext>
            </a:extLst>
          </p:cNvPr>
          <p:cNvGrpSpPr/>
          <p:nvPr/>
        </p:nvGrpSpPr>
        <p:grpSpPr>
          <a:xfrm>
            <a:off x="1948252" y="5337182"/>
            <a:ext cx="462456" cy="424206"/>
            <a:chOff x="2821331" y="3636712"/>
            <a:chExt cx="462456" cy="424206"/>
          </a:xfrm>
        </p:grpSpPr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1D7FBA8B-72B8-4BF5-A5FA-C49D5CB887CD}"/>
                </a:ext>
              </a:extLst>
            </p:cNvPr>
            <p:cNvSpPr/>
            <p:nvPr/>
          </p:nvSpPr>
          <p:spPr>
            <a:xfrm>
              <a:off x="2821877" y="3636712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F82662F-DB13-4FAC-9569-3EAD5F25B778}"/>
                </a:ext>
              </a:extLst>
            </p:cNvPr>
            <p:cNvSpPr txBox="1"/>
            <p:nvPr/>
          </p:nvSpPr>
          <p:spPr>
            <a:xfrm>
              <a:off x="2821331" y="3646215"/>
              <a:ext cx="46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17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A7A09B4-9F38-42DA-83D1-2F3392AFFF73}"/>
              </a:ext>
            </a:extLst>
          </p:cNvPr>
          <p:cNvSpPr txBox="1"/>
          <p:nvPr/>
        </p:nvSpPr>
        <p:spPr>
          <a:xfrm>
            <a:off x="2889294" y="4705060"/>
            <a:ext cx="17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ИКЦ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569202B-92C2-4328-BD9C-2712D5747068}"/>
              </a:ext>
            </a:extLst>
          </p:cNvPr>
          <p:cNvSpPr txBox="1"/>
          <p:nvPr/>
        </p:nvSpPr>
        <p:spPr>
          <a:xfrm>
            <a:off x="2426000" y="5392056"/>
            <a:ext cx="76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СДК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A4D2679-8CE5-450D-AA16-725DD15274E3}"/>
              </a:ext>
            </a:extLst>
          </p:cNvPr>
          <p:cNvSpPr txBox="1"/>
          <p:nvPr/>
        </p:nvSpPr>
        <p:spPr>
          <a:xfrm>
            <a:off x="1716553" y="5904261"/>
            <a:ext cx="76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СК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F6490291-C389-433E-B896-ED3D61A2B863}"/>
              </a:ext>
            </a:extLst>
          </p:cNvPr>
          <p:cNvGrpSpPr/>
          <p:nvPr/>
        </p:nvGrpSpPr>
        <p:grpSpPr>
          <a:xfrm>
            <a:off x="1287998" y="5859353"/>
            <a:ext cx="591452" cy="424206"/>
            <a:chOff x="2709647" y="4143677"/>
            <a:chExt cx="591452" cy="424206"/>
          </a:xfrm>
        </p:grpSpPr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6E8ADA2-4291-4CEE-93BA-A48A8B43F8C2}"/>
                </a:ext>
              </a:extLst>
            </p:cNvPr>
            <p:cNvSpPr/>
            <p:nvPr/>
          </p:nvSpPr>
          <p:spPr>
            <a:xfrm>
              <a:off x="2709647" y="4143677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B24FD4B-5494-4379-8A78-3E392EFCCE1E}"/>
                </a:ext>
              </a:extLst>
            </p:cNvPr>
            <p:cNvSpPr txBox="1"/>
            <p:nvPr/>
          </p:nvSpPr>
          <p:spPr>
            <a:xfrm>
              <a:off x="2733247" y="4185586"/>
              <a:ext cx="56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12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B1A9A1F-5E32-4E92-9B8B-3FD566026847}"/>
              </a:ext>
            </a:extLst>
          </p:cNvPr>
          <p:cNvSpPr txBox="1"/>
          <p:nvPr/>
        </p:nvSpPr>
        <p:spPr>
          <a:xfrm>
            <a:off x="964297" y="6281513"/>
            <a:ext cx="104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РДШИ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2DFCB8F-18E5-4A2E-8AB4-7B9D00EEC108}"/>
              </a:ext>
            </a:extLst>
          </p:cNvPr>
          <p:cNvGrpSpPr/>
          <p:nvPr/>
        </p:nvGrpSpPr>
        <p:grpSpPr>
          <a:xfrm>
            <a:off x="521237" y="6239650"/>
            <a:ext cx="443060" cy="424206"/>
            <a:chOff x="2328860" y="5544895"/>
            <a:chExt cx="443060" cy="424206"/>
          </a:xfrm>
        </p:grpSpPr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4352308F-CE1A-4863-892E-BA4A67DE2ACF}"/>
                </a:ext>
              </a:extLst>
            </p:cNvPr>
            <p:cNvSpPr/>
            <p:nvPr/>
          </p:nvSpPr>
          <p:spPr>
            <a:xfrm>
              <a:off x="2328860" y="5544895"/>
              <a:ext cx="443060" cy="424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5A3F799-40CA-44F6-BC7D-BF71F5869AEB}"/>
                </a:ext>
              </a:extLst>
            </p:cNvPr>
            <p:cNvSpPr txBox="1"/>
            <p:nvPr/>
          </p:nvSpPr>
          <p:spPr>
            <a:xfrm>
              <a:off x="2412075" y="5585343"/>
              <a:ext cx="359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ook Antiqua" panose="02040602050305030304" pitchFamily="18" charset="0"/>
                </a:rPr>
                <a:t>3</a:t>
              </a:r>
            </a:p>
          </p:txBody>
        </p:sp>
      </p:grpSp>
      <p:sp>
        <p:nvSpPr>
          <p:cNvPr id="51" name="Шестиугольник 50">
            <a:extLst>
              <a:ext uri="{FF2B5EF4-FFF2-40B4-BE49-F238E27FC236}">
                <a16:creationId xmlns="" xmlns:a16="http://schemas.microsoft.com/office/drawing/2014/main" id="{C01520FC-91A9-4FBA-9332-1F2196066F3D}"/>
              </a:ext>
            </a:extLst>
          </p:cNvPr>
          <p:cNvSpPr/>
          <p:nvPr/>
        </p:nvSpPr>
        <p:spPr>
          <a:xfrm rot="16200000">
            <a:off x="7503605" y="2573187"/>
            <a:ext cx="1687398" cy="2340651"/>
          </a:xfrm>
          <a:prstGeom prst="hexagon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>
            <a:extLst>
              <a:ext uri="{FF2B5EF4-FFF2-40B4-BE49-F238E27FC236}">
                <a16:creationId xmlns="" xmlns:a16="http://schemas.microsoft.com/office/drawing/2014/main" id="{235D82D2-C292-491D-9215-456AB0B5E80F}"/>
              </a:ext>
            </a:extLst>
          </p:cNvPr>
          <p:cNvSpPr/>
          <p:nvPr/>
        </p:nvSpPr>
        <p:spPr>
          <a:xfrm rot="16200000">
            <a:off x="9965731" y="1524459"/>
            <a:ext cx="1687398" cy="1536569"/>
          </a:xfrm>
          <a:prstGeom prst="hexagon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>
            <a:extLst>
              <a:ext uri="{FF2B5EF4-FFF2-40B4-BE49-F238E27FC236}">
                <a16:creationId xmlns="" xmlns:a16="http://schemas.microsoft.com/office/drawing/2014/main" id="{80114653-4951-4048-8F65-8C53C4269162}"/>
              </a:ext>
            </a:extLst>
          </p:cNvPr>
          <p:cNvSpPr/>
          <p:nvPr/>
        </p:nvSpPr>
        <p:spPr>
          <a:xfrm rot="16200000">
            <a:off x="6618265" y="4425276"/>
            <a:ext cx="1687398" cy="1536569"/>
          </a:xfrm>
          <a:prstGeom prst="hexagon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="" xmlns:a16="http://schemas.microsoft.com/office/drawing/2014/main" id="{AEFCC7AD-283D-45AB-8F04-CC0E18D1AFF5}"/>
              </a:ext>
            </a:extLst>
          </p:cNvPr>
          <p:cNvSpPr/>
          <p:nvPr/>
        </p:nvSpPr>
        <p:spPr>
          <a:xfrm rot="16200000">
            <a:off x="9140409" y="75414"/>
            <a:ext cx="1687401" cy="1536569"/>
          </a:xfrm>
          <a:prstGeom prst="hexagon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естиугольник 55">
            <a:extLst>
              <a:ext uri="{FF2B5EF4-FFF2-40B4-BE49-F238E27FC236}">
                <a16:creationId xmlns="" xmlns:a16="http://schemas.microsoft.com/office/drawing/2014/main" id="{D2B88A21-6414-44B2-8D23-CE91C031548A}"/>
              </a:ext>
            </a:extLst>
          </p:cNvPr>
          <p:cNvSpPr/>
          <p:nvPr/>
        </p:nvSpPr>
        <p:spPr>
          <a:xfrm rot="16200000">
            <a:off x="9140411" y="2965814"/>
            <a:ext cx="1687398" cy="153656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="" xmlns:a16="http://schemas.microsoft.com/office/drawing/2014/main" id="{B185E3F6-5D86-4994-AC98-6CEA1EC8B972}"/>
              </a:ext>
            </a:extLst>
          </p:cNvPr>
          <p:cNvSpPr/>
          <p:nvPr/>
        </p:nvSpPr>
        <p:spPr>
          <a:xfrm rot="16200000">
            <a:off x="7456378" y="75415"/>
            <a:ext cx="1687398" cy="1536569"/>
          </a:xfrm>
          <a:prstGeom prst="hexagon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естиугольник 57">
            <a:extLst>
              <a:ext uri="{FF2B5EF4-FFF2-40B4-BE49-F238E27FC236}">
                <a16:creationId xmlns="" xmlns:a16="http://schemas.microsoft.com/office/drawing/2014/main" id="{42C4FE3B-F84F-44A1-BDE4-B52D13DE6C09}"/>
              </a:ext>
            </a:extLst>
          </p:cNvPr>
          <p:cNvSpPr/>
          <p:nvPr/>
        </p:nvSpPr>
        <p:spPr>
          <a:xfrm rot="16200000">
            <a:off x="8283229" y="1525464"/>
            <a:ext cx="1687398" cy="1536569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естиугольник 58">
            <a:extLst>
              <a:ext uri="{FF2B5EF4-FFF2-40B4-BE49-F238E27FC236}">
                <a16:creationId xmlns="" xmlns:a16="http://schemas.microsoft.com/office/drawing/2014/main" id="{7C3964DC-030D-4A7B-B665-3CB96653B880}"/>
              </a:ext>
            </a:extLst>
          </p:cNvPr>
          <p:cNvSpPr/>
          <p:nvPr/>
        </p:nvSpPr>
        <p:spPr>
          <a:xfrm rot="16200000">
            <a:off x="10822526" y="79715"/>
            <a:ext cx="1687398" cy="153656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>
            <a:extLst>
              <a:ext uri="{FF2B5EF4-FFF2-40B4-BE49-F238E27FC236}">
                <a16:creationId xmlns="" xmlns:a16="http://schemas.microsoft.com/office/drawing/2014/main" id="{AA63B2CF-DD22-42B8-B7AA-92B24462BD6A}"/>
              </a:ext>
            </a:extLst>
          </p:cNvPr>
          <p:cNvSpPr/>
          <p:nvPr/>
        </p:nvSpPr>
        <p:spPr>
          <a:xfrm rot="16200000">
            <a:off x="8288533" y="4425277"/>
            <a:ext cx="1687398" cy="1536569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Шестиугольник 62">
            <a:extLst>
              <a:ext uri="{FF2B5EF4-FFF2-40B4-BE49-F238E27FC236}">
                <a16:creationId xmlns="" xmlns:a16="http://schemas.microsoft.com/office/drawing/2014/main" id="{84424509-B65E-48AB-BCE9-25169F522422}"/>
              </a:ext>
            </a:extLst>
          </p:cNvPr>
          <p:cNvSpPr/>
          <p:nvPr/>
        </p:nvSpPr>
        <p:spPr>
          <a:xfrm rot="16200000">
            <a:off x="9968511" y="4425277"/>
            <a:ext cx="1687398" cy="1536569"/>
          </a:xfrm>
          <a:prstGeom prst="hexagon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естиугольник 63">
            <a:extLst>
              <a:ext uri="{FF2B5EF4-FFF2-40B4-BE49-F238E27FC236}">
                <a16:creationId xmlns="" xmlns:a16="http://schemas.microsoft.com/office/drawing/2014/main" id="{F6EDA69D-DDF7-48F0-B850-99DE3075DA0C}"/>
              </a:ext>
            </a:extLst>
          </p:cNvPr>
          <p:cNvSpPr/>
          <p:nvPr/>
        </p:nvSpPr>
        <p:spPr>
          <a:xfrm rot="16200000">
            <a:off x="10822526" y="2975228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Шестиугольник 64">
            <a:extLst>
              <a:ext uri="{FF2B5EF4-FFF2-40B4-BE49-F238E27FC236}">
                <a16:creationId xmlns="" xmlns:a16="http://schemas.microsoft.com/office/drawing/2014/main" id="{2447A29F-39B2-44DB-B7D8-32A8F93525C7}"/>
              </a:ext>
            </a:extLst>
          </p:cNvPr>
          <p:cNvSpPr/>
          <p:nvPr/>
        </p:nvSpPr>
        <p:spPr>
          <a:xfrm rot="16200000">
            <a:off x="10822526" y="5862900"/>
            <a:ext cx="1687398" cy="1536569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Шестиугольник 65">
            <a:extLst>
              <a:ext uri="{FF2B5EF4-FFF2-40B4-BE49-F238E27FC236}">
                <a16:creationId xmlns="" xmlns:a16="http://schemas.microsoft.com/office/drawing/2014/main" id="{6E710DA8-B3DF-4945-A17D-255FA1F64BDF}"/>
              </a:ext>
            </a:extLst>
          </p:cNvPr>
          <p:cNvSpPr/>
          <p:nvPr/>
        </p:nvSpPr>
        <p:spPr>
          <a:xfrm rot="16200000">
            <a:off x="11647846" y="4419971"/>
            <a:ext cx="1687398" cy="1536569"/>
          </a:xfrm>
          <a:prstGeom prst="hexagon">
            <a:avLst/>
          </a:prstGeom>
          <a:solidFill>
            <a:srgbClr val="E49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Шестиугольник 66">
            <a:extLst>
              <a:ext uri="{FF2B5EF4-FFF2-40B4-BE49-F238E27FC236}">
                <a16:creationId xmlns="" xmlns:a16="http://schemas.microsoft.com/office/drawing/2014/main" id="{055315AF-3A12-4B61-A87A-A591583718A7}"/>
              </a:ext>
            </a:extLst>
          </p:cNvPr>
          <p:cNvSpPr/>
          <p:nvPr/>
        </p:nvSpPr>
        <p:spPr>
          <a:xfrm rot="16200000">
            <a:off x="9140409" y="5837702"/>
            <a:ext cx="1687398" cy="1536569"/>
          </a:xfrm>
          <a:prstGeom prst="hexagon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Шестиугольник 67">
            <a:extLst>
              <a:ext uri="{FF2B5EF4-FFF2-40B4-BE49-F238E27FC236}">
                <a16:creationId xmlns="" xmlns:a16="http://schemas.microsoft.com/office/drawing/2014/main" id="{9FA62434-F73A-45AA-A440-97FB0B278032}"/>
              </a:ext>
            </a:extLst>
          </p:cNvPr>
          <p:cNvSpPr/>
          <p:nvPr/>
        </p:nvSpPr>
        <p:spPr>
          <a:xfrm rot="16200000">
            <a:off x="11647846" y="1524459"/>
            <a:ext cx="1687398" cy="1536569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="" xmlns:a16="http://schemas.microsoft.com/office/drawing/2014/main" id="{5247246F-EBA9-4411-99F0-05CB75836858}"/>
              </a:ext>
            </a:extLst>
          </p:cNvPr>
          <p:cNvSpPr/>
          <p:nvPr/>
        </p:nvSpPr>
        <p:spPr>
          <a:xfrm rot="16200000">
            <a:off x="5809162" y="5862900"/>
            <a:ext cx="1687398" cy="1536569"/>
          </a:xfrm>
          <a:prstGeom prst="hexagon">
            <a:avLst/>
          </a:prstGeom>
          <a:solidFill>
            <a:srgbClr val="F86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Шестиугольник 69">
            <a:extLst>
              <a:ext uri="{FF2B5EF4-FFF2-40B4-BE49-F238E27FC236}">
                <a16:creationId xmlns="" xmlns:a16="http://schemas.microsoft.com/office/drawing/2014/main" id="{C0B4A520-A4AF-45A0-B5E6-556DC35CE9FF}"/>
              </a:ext>
            </a:extLst>
          </p:cNvPr>
          <p:cNvSpPr/>
          <p:nvPr/>
        </p:nvSpPr>
        <p:spPr>
          <a:xfrm rot="16200000">
            <a:off x="7467079" y="5837702"/>
            <a:ext cx="1687398" cy="1536569"/>
          </a:xfrm>
          <a:prstGeom prst="hexagon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Шестиугольник 70">
            <a:extLst>
              <a:ext uri="{FF2B5EF4-FFF2-40B4-BE49-F238E27FC236}">
                <a16:creationId xmlns="" xmlns:a16="http://schemas.microsoft.com/office/drawing/2014/main" id="{CB98E482-764A-48A1-A587-69BA76DF0193}"/>
              </a:ext>
            </a:extLst>
          </p:cNvPr>
          <p:cNvSpPr/>
          <p:nvPr/>
        </p:nvSpPr>
        <p:spPr>
          <a:xfrm rot="16200000">
            <a:off x="4137754" y="5862900"/>
            <a:ext cx="1687398" cy="1536569"/>
          </a:xfrm>
          <a:prstGeom prst="hexagon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="" xmlns:a16="http://schemas.microsoft.com/office/drawing/2014/main" id="{901D82F5-17FA-4ADB-B92F-4C07051A810D}"/>
              </a:ext>
            </a:extLst>
          </p:cNvPr>
          <p:cNvSpPr/>
          <p:nvPr/>
        </p:nvSpPr>
        <p:spPr>
          <a:xfrm rot="16200000">
            <a:off x="4986569" y="4419971"/>
            <a:ext cx="1687398" cy="1536569"/>
          </a:xfrm>
          <a:prstGeom prst="hexagon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76A9CF8A-91DB-430D-83B1-3BC5064567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24" y="2862474"/>
            <a:ext cx="2854391" cy="1783994"/>
          </a:xfrm>
          <a:prstGeom prst="rect">
            <a:avLst/>
          </a:prstGeom>
        </p:spPr>
      </p:pic>
      <p:sp>
        <p:nvSpPr>
          <p:cNvPr id="77" name="Шестиугольник 76">
            <a:extLst>
              <a:ext uri="{FF2B5EF4-FFF2-40B4-BE49-F238E27FC236}">
                <a16:creationId xmlns="" xmlns:a16="http://schemas.microsoft.com/office/drawing/2014/main" id="{DB8DE89C-226B-4CC8-A5E7-4547DE76FCB1}"/>
              </a:ext>
            </a:extLst>
          </p:cNvPr>
          <p:cNvSpPr/>
          <p:nvPr/>
        </p:nvSpPr>
        <p:spPr>
          <a:xfrm rot="16200000">
            <a:off x="8282326" y="4434691"/>
            <a:ext cx="1687398" cy="1536569"/>
          </a:xfrm>
          <a:prstGeom prst="hexagon">
            <a:avLst/>
          </a:prstGeom>
          <a:solidFill>
            <a:srgbClr val="01A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38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23"/>
            <a:ext cx="12192000" cy="13208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Учреждения культуры </a:t>
            </a:r>
            <a:b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Аларского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4191" y="1989586"/>
            <a:ext cx="3935836" cy="16277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Юридический адрес 669451, </a:t>
            </a:r>
            <a:r>
              <a:rPr lang="ru-RU" sz="1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п.Кутулик</a:t>
            </a: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ул. Советская, дом 30 </a:t>
            </a:r>
            <a:r>
              <a:rPr lang="ru-RU" sz="1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Аларского</a:t>
            </a: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района, Иркутской области</a:t>
            </a:r>
            <a:b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Номер телефона 8 (395 64) 37-4-24</a:t>
            </a:r>
            <a:b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Адрес сайта: </a:t>
            </a:r>
            <a:r>
              <a:rPr lang="en-US" sz="1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kultura-alar.ru</a:t>
            </a:r>
            <a:endParaRPr lang="ru-RU" sz="1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26883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Председатель МКУ «Комитет по культуре» Радова Мария Владимировна</a:t>
            </a:r>
            <a:endParaRPr lang="ru-RU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00" y="5316280"/>
            <a:ext cx="1303369" cy="1169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37" y="5150779"/>
            <a:ext cx="1471806" cy="1362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76" y="2465870"/>
            <a:ext cx="5573484" cy="34834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1" y="2100303"/>
            <a:ext cx="1402269" cy="1286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Овальная выноска 15"/>
          <p:cNvSpPr/>
          <p:nvPr/>
        </p:nvSpPr>
        <p:spPr>
          <a:xfrm rot="10800000">
            <a:off x="5560786" y="3624441"/>
            <a:ext cx="1413049" cy="51935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5935892" y="4400535"/>
            <a:ext cx="2276788" cy="51935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2889522" y="1975012"/>
            <a:ext cx="1795464" cy="51935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1275285" y="4463602"/>
            <a:ext cx="1579948" cy="51935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27" y="2106966"/>
            <a:ext cx="1254007" cy="1254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5670380" y="3676630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РДШИ-3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8705" y="1883591"/>
            <a:ext cx="1144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ИКЦ-16</a:t>
            </a:r>
          </a:p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СДК-17</a:t>
            </a:r>
          </a:p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СК-12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34867" y="4445070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Библиотеки-29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24876" y="4551249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Музеи - 4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02" y="4920581"/>
            <a:ext cx="3759361" cy="1824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770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19199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Муниципальное бюджетное учреждение культуры </a:t>
            </a:r>
            <a:b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Межпоселенческий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культурный Центр Досуга» </a:t>
            </a:r>
            <a:b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3618984"/>
            <a:ext cx="6095998" cy="32390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70C0"/>
                </a:solidFill>
                <a:latin typeface="Bahnschrift" panose="020B0502040204020203" pitchFamily="34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Основные направления деятельности: </a:t>
            </a:r>
          </a:p>
          <a:p>
            <a:pPr algn="l"/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7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организация досуга населения, </a:t>
            </a:r>
          </a:p>
          <a:p>
            <a:pPr algn="l"/>
            <a:r>
              <a:rPr lang="ru-RU" sz="17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- сохранение культурных ценностей,    </a:t>
            </a:r>
          </a:p>
          <a:p>
            <a:pPr algn="l"/>
            <a:r>
              <a:rPr lang="ru-RU" sz="17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- популяризация народных традиций,</a:t>
            </a:r>
          </a:p>
          <a:p>
            <a:pPr algn="l"/>
            <a:r>
              <a:rPr lang="ru-RU" sz="17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- приобщение к искусству, </a:t>
            </a:r>
          </a:p>
          <a:p>
            <a:pPr algn="l"/>
            <a:r>
              <a:rPr lang="ru-RU" sz="17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- вовлечение максимального числа людей в творческий, познавательный, рекреационный процессы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5" y="1682212"/>
            <a:ext cx="3560886" cy="268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9" y="61600"/>
            <a:ext cx="1338567" cy="8974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70366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Директор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Баргуева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Ольга Борисовна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5998" y="1782123"/>
            <a:ext cx="6096000" cy="14096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669452, Россия, Иркутская область, Аларский район, п. Кутулик, </a:t>
            </a:r>
          </a:p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 Советская, 30</a:t>
            </a:r>
          </a:p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Телефон: 839464 37-3-80,  </a:t>
            </a:r>
          </a:p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сайта: кутуликдк.рф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9" y="4265308"/>
            <a:ext cx="4882662" cy="249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46" y="5251299"/>
            <a:ext cx="3310545" cy="1606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65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192000" cy="685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«Краеведческий музей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0887" y="2839509"/>
            <a:ext cx="4472352" cy="3806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деятельности: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хранения музейных предметов и музейных коллекций;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-выявления и собирания музейных предметов и музейных коллекций;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изучения музейных предметов и музейных коллекций;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публичное представление музейных предметов и музейных коллекций;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-осуществления просветительской и культурно-образовательной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779149"/>
            <a:ext cx="12192000" cy="369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Мохосоева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Оксана Валерьевна</a:t>
            </a:r>
            <a:endParaRPr lang="ru-RU" sz="1400" b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0887" y="1297746"/>
            <a:ext cx="4472352" cy="1392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669452, Россия, Иркутская область, Аларский район, п. Кутулик, ул. Советская ,33 А  Телефон: 839464 37-3-80,  Адрес сайта: </a:t>
            </a:r>
            <a:r>
              <a:rPr lang="ru-RU" sz="1600" b="1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аларский-музей.рф</a:t>
            </a:r>
            <a:endParaRPr lang="ru-RU" sz="1600" b="1" dirty="0">
              <a:solidFill>
                <a:srgbClr val="0070C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1" y="1242442"/>
            <a:ext cx="4221555" cy="311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94" y="3468643"/>
            <a:ext cx="4238808" cy="317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6" y="5394044"/>
            <a:ext cx="2454304" cy="1191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29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8776" y="1709589"/>
            <a:ext cx="4393223" cy="1277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669452, Россия, Иркутская область, Аларский район, п. Кутулик, ул. Советская, 33 </a:t>
            </a:r>
            <a:endParaRPr lang="ru-RU" sz="1400" b="1" dirty="0">
              <a:solidFill>
                <a:srgbClr val="0070C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817"/>
            <a:ext cx="12192000" cy="665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Аларском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районе музейная сеть представлена МБУК «Краеведческий музей </a:t>
            </a:r>
            <a:r>
              <a:rPr lang="ru-RU" b="1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района», в структуру которого входят: </a:t>
            </a:r>
            <a:endParaRPr lang="ru-RU" sz="1400" b="1" dirty="0">
              <a:solidFill>
                <a:srgbClr val="0070C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6894" y="1662190"/>
            <a:ext cx="5220485" cy="418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012469"/>
            <a:ext cx="12191999" cy="461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Мемориальный музей Александра Вампилова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28" y="3216706"/>
            <a:ext cx="5266592" cy="351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36" y="5494001"/>
            <a:ext cx="2739887" cy="1329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963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3" y="1503205"/>
            <a:ext cx="5130732" cy="391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437368" y="1567912"/>
            <a:ext cx="4489938" cy="1596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669472, Иркутская область, Аларский район, с. </a:t>
            </a:r>
            <a:r>
              <a:rPr lang="ru-RU" sz="1600" b="1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Аларь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ул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Советская, 35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rgbClr val="0070C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28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Степная Дума им. В. Б. 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Мохосоева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62251"/>
            <a:ext cx="4624754" cy="329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1" y="5639088"/>
            <a:ext cx="2292529" cy="1112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00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3" y="1368711"/>
            <a:ext cx="4910667" cy="368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969987" y="1499948"/>
            <a:ext cx="4788877" cy="1409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669468, Иркутская область, Аларский район, с. </a:t>
            </a:r>
            <a:r>
              <a:rPr lang="ru-RU" sz="16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Бахтай</a:t>
            </a:r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</a:pPr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Ербанова</a:t>
            </a:r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</a:p>
          <a:p>
            <a:pPr algn="just">
              <a:lnSpc>
                <a:spcPct val="107000"/>
              </a:lnSpc>
            </a:pP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1925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Мемориальный дом-музей М. Н. </a:t>
            </a:r>
            <a:r>
              <a:rPr lang="ru-RU" sz="32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Ербанова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62" y="5051712"/>
            <a:ext cx="3435712" cy="1667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87" y="3210211"/>
            <a:ext cx="4788877" cy="324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037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108208"/>
            <a:ext cx="4604238" cy="306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Межпоселенческая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центральная библиотека 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им.А.В.Вампилова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2031"/>
            <a:ext cx="12192000" cy="385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о. директора: Раднаева Валентина Владимировна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4938" y="1108208"/>
            <a:ext cx="4349077" cy="1641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669452, Иркутская область, Аларский район, п. Кутулик, ул. Советская, д.35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8(39564)37-1-42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сайта: </a:t>
            </a:r>
            <a:r>
              <a:rPr lang="ru-RU" sz="1400" b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http://lib-vampilov.ru/about-the-library/history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8046" y="3429000"/>
            <a:ext cx="4442862" cy="331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библиотечно-информационное обслуживание, включающее предоставление пользователям информации на материальных или нематериальных носителях и справочно-библиографическое обслуживание;</a:t>
            </a:r>
          </a:p>
          <a:p>
            <a:pPr>
              <a:lnSpc>
                <a:spcPct val="115000"/>
              </a:lnSpc>
            </a:pPr>
            <a:endParaRPr lang="ru-RU" sz="1400" b="1" dirty="0">
              <a:solidFill>
                <a:srgbClr val="0070C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-культурно-просветительская работа, включающая выставочную деятельность, организацию и проведение массовых научных и просветительских мероприятий, реализацию обучающих и просветительских программ.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44" y="3903514"/>
            <a:ext cx="3956538" cy="263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368046" y="2828883"/>
            <a:ext cx="4442862" cy="65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деятельности: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8" y="5065166"/>
            <a:ext cx="2821289" cy="1369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96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9260"/>
            <a:ext cx="1219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Центральная детская библиотека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9406"/>
            <a:ext cx="12192000" cy="385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Раднаева Валентина Владимировна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9" y="1703551"/>
            <a:ext cx="4871988" cy="365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4" y="3658989"/>
            <a:ext cx="4249615" cy="318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773501" y="1703551"/>
            <a:ext cx="4349077" cy="1769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669452, Иркутская область, Аларский район, п. Кутулик, 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Советская, д.43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8(39564)37-1-42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сайта: </a:t>
            </a:r>
            <a:r>
              <a:rPr lang="ru-RU" sz="1400" b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http://lib-vampilov.ru/about-the-library/history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4" y="4508500"/>
            <a:ext cx="4622301" cy="2243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141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8108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Районная детская школа искусств имени А.Ф.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Зонхоева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82315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Директор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Тумурова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Ирина Александровна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1" y="1912898"/>
            <a:ext cx="5026269" cy="35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506306" y="1678238"/>
            <a:ext cx="5685694" cy="1578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669451, Иркутская область, Аларский район, п. Кутулик, </a:t>
            </a: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пер. Коммунальный, д. 5</a:t>
            </a: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Телефон:8(39564)37-0-91</a:t>
            </a: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сайта: </a:t>
            </a:r>
            <a:r>
              <a:rPr lang="ru-RU" sz="14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http://rdshi-zonh.irk.muzkult.ru/news/99555867</a:t>
            </a: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6307" y="3379972"/>
            <a:ext cx="5685693" cy="1826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деятельности: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культурно-просветительская,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творческая.</a:t>
            </a: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Направления: фортепиано, баян, аккордеон, гитара, живопись, общее эстетическое образование, раннее эстетическое развитие (дети 5,6 лет).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432149"/>
            <a:ext cx="12192000" cy="1578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РДШИ:</a:t>
            </a:r>
          </a:p>
          <a:p>
            <a:pPr indent="270510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1.Музыкальное, художественно-эстетическое отделения </a:t>
            </a:r>
            <a:r>
              <a:rPr lang="ru-RU" sz="14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п.Кутулик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 </a:t>
            </a:r>
            <a:r>
              <a:rPr lang="ru-RU" sz="14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Комунальный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д.5</a:t>
            </a:r>
          </a:p>
          <a:p>
            <a:pPr indent="270510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Матвеева, </a:t>
            </a:r>
            <a:r>
              <a:rPr lang="ru-RU" sz="1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д.44 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Музыкальное отделение г. Иркутск-45, ул. Юбилейная, д. 29</a:t>
            </a:r>
          </a:p>
          <a:p>
            <a:pPr indent="270510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Художественно-эстетическое отделение п. Забитуй, ул. Степана Разина, д. 1А</a:t>
            </a:r>
          </a:p>
          <a:p>
            <a:pPr indent="270510">
              <a:lnSpc>
                <a:spcPct val="115000"/>
              </a:lnSpc>
            </a:pP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9" y="1591023"/>
            <a:ext cx="3874476" cy="217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38" y="4265368"/>
            <a:ext cx="2350956" cy="1140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570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0780676"/>
              </p:ext>
            </p:extLst>
          </p:nvPr>
        </p:nvGraphicFramePr>
        <p:xfrm>
          <a:off x="0" y="6"/>
          <a:ext cx="12192000" cy="68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921">
                  <a:extLst>
                    <a:ext uri="{9D8B030D-6E8A-4147-A177-3AD203B41FA5}">
                      <a16:colId xmlns="" xmlns:a16="http://schemas.microsoft.com/office/drawing/2014/main" val="894227720"/>
                    </a:ext>
                  </a:extLst>
                </a:gridCol>
                <a:gridCol w="5425079">
                  <a:extLst>
                    <a:ext uri="{9D8B030D-6E8A-4147-A177-3AD203B41FA5}">
                      <a16:colId xmlns="" xmlns:a16="http://schemas.microsoft.com/office/drawing/2014/main" val="2643724675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535354897"/>
                    </a:ext>
                  </a:extLst>
                </a:gridCol>
              </a:tblGrid>
              <a:tr h="61581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МБУК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 «Информационно-культурные центры»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Аларского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 района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4311560"/>
                  </a:ext>
                </a:extLst>
              </a:tr>
              <a:tr h="322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Аларь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(директор Михайлова Нина Андреевна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Аларский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+mn-cs"/>
                        </a:rPr>
                        <a:t>СДК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Алзобейский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Кукунурский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Куркатский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Аларская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Алзобейская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Кукунурская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669472, Иркутская область, Аларский район,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с.Аларь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Ленина  тел. 89500824437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8019461"/>
                  </a:ext>
                </a:extLst>
              </a:tr>
              <a:tr h="301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«Александровск»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Шпак Ирина Дмитриевна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Александровский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Угольновский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Александровская 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Угольновская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669457, Иркутская область, Аларский район,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Александровск, ул. Школьная, 39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 89500981012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ikts.aleksandrovsk2024@mail.ru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873147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26" y="5225731"/>
            <a:ext cx="2810107" cy="1580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7526" y="2023297"/>
            <a:ext cx="2810500" cy="1580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2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BEE3FCC-0173-4413-9086-B83AAF7E13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9048" y="2652215"/>
            <a:ext cx="1536325" cy="1688738"/>
          </a:xfrm>
          <a:prstGeom prst="rect">
            <a:avLst/>
          </a:prstGeom>
        </p:spPr>
      </p:pic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66C028FA-0A99-4676-8A18-CB6929289CA6}"/>
              </a:ext>
            </a:extLst>
          </p:cNvPr>
          <p:cNvSpPr/>
          <p:nvPr/>
        </p:nvSpPr>
        <p:spPr>
          <a:xfrm rot="16200000">
            <a:off x="9757205" y="1343738"/>
            <a:ext cx="1687398" cy="153656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960C1B4A-C6A2-4F27-BE6F-BF24CA093C85}"/>
              </a:ext>
            </a:extLst>
          </p:cNvPr>
          <p:cNvSpPr/>
          <p:nvPr/>
        </p:nvSpPr>
        <p:spPr>
          <a:xfrm rot="16200000">
            <a:off x="11403072" y="1343737"/>
            <a:ext cx="1687398" cy="153656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270C56BA-C030-4293-9461-9CF923617649}"/>
              </a:ext>
            </a:extLst>
          </p:cNvPr>
          <p:cNvSpPr/>
          <p:nvPr/>
        </p:nvSpPr>
        <p:spPr>
          <a:xfrm rot="16200000">
            <a:off x="10580138" y="2721381"/>
            <a:ext cx="1687398" cy="1536569"/>
          </a:xfrm>
          <a:prstGeom prst="hexagon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>
            <a:extLst>
              <a:ext uri="{FF2B5EF4-FFF2-40B4-BE49-F238E27FC236}">
                <a16:creationId xmlns="" xmlns:a16="http://schemas.microsoft.com/office/drawing/2014/main" id="{1253A024-27EF-4F04-9B54-1AFFF0B23169}"/>
              </a:ext>
            </a:extLst>
          </p:cNvPr>
          <p:cNvSpPr/>
          <p:nvPr/>
        </p:nvSpPr>
        <p:spPr>
          <a:xfrm rot="16200000">
            <a:off x="8117953" y="4146513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3B943D29-8AB4-457C-8784-42448D88622F}"/>
              </a:ext>
            </a:extLst>
          </p:cNvPr>
          <p:cNvSpPr/>
          <p:nvPr/>
        </p:nvSpPr>
        <p:spPr>
          <a:xfrm rot="16200000">
            <a:off x="9758900" y="4146513"/>
            <a:ext cx="1687398" cy="153656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B0017E-3F6A-4621-8BEF-1EA5607B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85" y="1150918"/>
            <a:ext cx="10515600" cy="1325563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Детское население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D0BC07-52D0-4A14-9E2B-E1945161E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16" y="2207426"/>
            <a:ext cx="10515599" cy="379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Book Antiqua" panose="02040602050305030304" pitchFamily="18" charset="0"/>
              </a:rPr>
              <a:t>Несовершеннолетние дети в возрасте от 0 до 18 лет – 6324 человек:</a:t>
            </a:r>
          </a:p>
          <a:p>
            <a:r>
              <a:rPr lang="ru-RU" sz="4400" dirty="0">
                <a:latin typeface="Book Antiqua" panose="02040602050305030304" pitchFamily="18" charset="0"/>
              </a:rPr>
              <a:t> Школьники (с 7 до 18 лет) - 3962  человек</a:t>
            </a:r>
          </a:p>
          <a:p>
            <a:r>
              <a:rPr lang="ru-RU" sz="4400" dirty="0">
                <a:latin typeface="Book Antiqua" panose="02040602050305030304" pitchFamily="18" charset="0"/>
              </a:rPr>
              <a:t> Дошкольники – 2362 человек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="" xmlns:a16="http://schemas.microsoft.com/office/drawing/2014/main" id="{5F91CFC8-B788-4C18-A044-BB0C9D24BFAC}"/>
              </a:ext>
            </a:extLst>
          </p:cNvPr>
          <p:cNvSpPr/>
          <p:nvPr/>
        </p:nvSpPr>
        <p:spPr>
          <a:xfrm rot="16200000">
            <a:off x="8939313" y="5571645"/>
            <a:ext cx="1687398" cy="153656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1B7AD8AE-E978-4262-92BD-AEF6691C5B9D}"/>
              </a:ext>
            </a:extLst>
          </p:cNvPr>
          <p:cNvSpPr/>
          <p:nvPr/>
        </p:nvSpPr>
        <p:spPr>
          <a:xfrm rot="16200000">
            <a:off x="7297478" y="5571645"/>
            <a:ext cx="1687398" cy="1536569"/>
          </a:xfrm>
          <a:prstGeom prst="hexagon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965A70-6AE7-4924-8206-DC4DFEEB49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675" y="5484037"/>
            <a:ext cx="1536325" cy="1688738"/>
          </a:xfrm>
          <a:prstGeom prst="rect">
            <a:avLst/>
          </a:prstGeom>
        </p:spPr>
      </p:pic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11F04176-C903-4BEA-9C66-BA8F3DE02F15}"/>
              </a:ext>
            </a:extLst>
          </p:cNvPr>
          <p:cNvSpPr/>
          <p:nvPr/>
        </p:nvSpPr>
        <p:spPr>
          <a:xfrm rot="16200000">
            <a:off x="11395648" y="4140416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A0DAB5B6-9008-4726-B749-F8BDB0E72692}"/>
              </a:ext>
            </a:extLst>
          </p:cNvPr>
          <p:cNvSpPr/>
          <p:nvPr/>
        </p:nvSpPr>
        <p:spPr>
          <a:xfrm rot="16200000">
            <a:off x="10580137" y="-41494"/>
            <a:ext cx="1687398" cy="153656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46C5F8E-8169-46DC-BE4D-384C7A8C8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48" y="549088"/>
            <a:ext cx="3680273" cy="1130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936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557120"/>
              </p:ext>
            </p:extLst>
          </p:nvPr>
        </p:nvGraphicFramePr>
        <p:xfrm>
          <a:off x="0" y="0"/>
          <a:ext cx="12192000" cy="702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676">
                  <a:extLst>
                    <a:ext uri="{9D8B030D-6E8A-4147-A177-3AD203B41FA5}">
                      <a16:colId xmlns="" xmlns:a16="http://schemas.microsoft.com/office/drawing/2014/main" val="1315650586"/>
                    </a:ext>
                  </a:extLst>
                </a:gridCol>
                <a:gridCol w="6176060">
                  <a:extLst>
                    <a:ext uri="{9D8B030D-6E8A-4147-A177-3AD203B41FA5}">
                      <a16:colId xmlns="" xmlns:a16="http://schemas.microsoft.com/office/drawing/2014/main" val="3027876146"/>
                    </a:ext>
                  </a:extLst>
                </a:gridCol>
                <a:gridCol w="5302264">
                  <a:extLst>
                    <a:ext uri="{9D8B030D-6E8A-4147-A177-3AD203B41FA5}">
                      <a16:colId xmlns="" xmlns:a16="http://schemas.microsoft.com/office/drawing/2014/main" val="1031034577"/>
                    </a:ext>
                  </a:extLst>
                </a:gridCol>
              </a:tblGrid>
              <a:tr h="347671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МБУК «Информационно-культурные центры»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Аларского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 района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0076183"/>
                  </a:ext>
                </a:extLst>
              </a:tr>
              <a:tr h="1440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«Ангарский»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(директор Баранова Вера Ивановна)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Ангарский СДК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Апхайтинская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Ангарская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Иркутская область, Аларский район, п. Ангарский,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Ленина, 20 помещение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 89021744178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vera-daranova1970@yandex.ru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92397110"/>
                  </a:ext>
                </a:extLst>
              </a:tr>
              <a:tr h="173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Бахтай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Миронова Екатерина Эдуардовна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Бахтайский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Ундер-Хуанский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Бахтайская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669468, Иркутская область, Аларский район, 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Бахтай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Ербанова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 89086601108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Ikc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_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bahtai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@</a:t>
                      </a:r>
                      <a:r>
                        <a:rPr lang="en-US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9083623"/>
                  </a:ext>
                </a:extLst>
              </a:tr>
              <a:tr h="178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Егоровск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Карлушина Елена Александровна)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Егоровский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Егоровская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669459, Иркутская область, Аларский район,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Егоровск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пер. Пионерский,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89501293278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lena.karlushina@bk.ru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7858512"/>
                  </a:ext>
                </a:extLst>
              </a:tr>
              <a:tr h="7731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8521186"/>
                  </a:ext>
                </a:extLst>
              </a:tr>
              <a:tr h="7731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8422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945" y="4927601"/>
            <a:ext cx="3278969" cy="1592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593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4474104"/>
              </p:ext>
            </p:extLst>
          </p:nvPr>
        </p:nvGraphicFramePr>
        <p:xfrm>
          <a:off x="0" y="2"/>
          <a:ext cx="12191999" cy="720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71">
                  <a:extLst>
                    <a:ext uri="{9D8B030D-6E8A-4147-A177-3AD203B41FA5}">
                      <a16:colId xmlns="" xmlns:a16="http://schemas.microsoft.com/office/drawing/2014/main" val="3942223826"/>
                    </a:ext>
                  </a:extLst>
                </a:gridCol>
                <a:gridCol w="5500826">
                  <a:extLst>
                    <a:ext uri="{9D8B030D-6E8A-4147-A177-3AD203B41FA5}">
                      <a16:colId xmlns="" xmlns:a16="http://schemas.microsoft.com/office/drawing/2014/main" val="2322009785"/>
                    </a:ext>
                  </a:extLst>
                </a:gridCol>
                <a:gridCol w="3048001">
                  <a:extLst>
                    <a:ext uri="{9D8B030D-6E8A-4147-A177-3AD203B41FA5}">
                      <a16:colId xmlns="" xmlns:a16="http://schemas.microsoft.com/office/drawing/2014/main" val="649144504"/>
                    </a:ext>
                  </a:extLst>
                </a:gridCol>
                <a:gridCol w="3048001">
                  <a:extLst>
                    <a:ext uri="{9D8B030D-6E8A-4147-A177-3AD203B41FA5}">
                      <a16:colId xmlns="" xmlns:a16="http://schemas.microsoft.com/office/drawing/2014/main" val="1943940852"/>
                    </a:ext>
                  </a:extLst>
                </a:gridCol>
              </a:tblGrid>
              <a:tr h="637093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МБУК «Информационно-культурные центры»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Аларского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района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455553"/>
                  </a:ext>
                </a:extLst>
              </a:tr>
              <a:tr h="1923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«Забитуй»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Варенко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Валентина Васильевна)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Забитуйский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Забитуйская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669456, Иркутская область, Аларский район, п. Забитуй,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Степана Разина, 1А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Тел.89041482733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klub</a:t>
                      </a:r>
                      <a:r>
                        <a:rPr lang="ru-RU" sz="1400" u="sng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zabituy@bk</a:t>
                      </a:r>
                      <a:r>
                        <a:rPr lang="ru-RU" sz="1400" u="sng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ru-RU" sz="1400" u="sng" dirty="0" err="1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7930940"/>
                  </a:ext>
                </a:extLst>
              </a:tr>
              <a:tr h="224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«Зоны»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Никифорова Марина Эдуардовна)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Бурятский СК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Бурятская СБ</a:t>
                      </a:r>
                      <a:endParaRPr lang="ru-RU" sz="1600" b="1" baseline="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669477, Иркутская область, Аларский район, с. Зоны,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Центральная, 12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24528879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niki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lang="en-US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fora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79@</a:t>
                      </a:r>
                      <a:r>
                        <a:rPr lang="en-US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7967926"/>
                  </a:ext>
                </a:extLst>
              </a:tr>
              <a:tr h="126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Иваническ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Иванова Наталья Федоровна)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Иванический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Иваническая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Киркейская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  <a:endParaRPr lang="ru-RU" sz="1600" b="1" baseline="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669471, Иркутская область, Аларский район, 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Иваническое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Юбилейная, 7а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тел.89500880554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nata.natasa.ivanova@mail.ru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4151734"/>
                  </a:ext>
                </a:extLst>
              </a:tr>
              <a:tr h="7874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646155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18" y="5411444"/>
            <a:ext cx="2430944" cy="1192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5784" y="1365033"/>
            <a:ext cx="2332212" cy="984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600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0063784"/>
              </p:ext>
            </p:extLst>
          </p:nvPr>
        </p:nvGraphicFramePr>
        <p:xfrm>
          <a:off x="0" y="3"/>
          <a:ext cx="12192000" cy="712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11">
                  <a:extLst>
                    <a:ext uri="{9D8B030D-6E8A-4147-A177-3AD203B41FA5}">
                      <a16:colId xmlns="" xmlns:a16="http://schemas.microsoft.com/office/drawing/2014/main" val="621000209"/>
                    </a:ext>
                  </a:extLst>
                </a:gridCol>
                <a:gridCol w="4496633">
                  <a:extLst>
                    <a:ext uri="{9D8B030D-6E8A-4147-A177-3AD203B41FA5}">
                      <a16:colId xmlns="" xmlns:a16="http://schemas.microsoft.com/office/drawing/2014/main" val="2779651753"/>
                    </a:ext>
                  </a:extLst>
                </a:gridCol>
                <a:gridCol w="4496633">
                  <a:extLst>
                    <a:ext uri="{9D8B030D-6E8A-4147-A177-3AD203B41FA5}">
                      <a16:colId xmlns="" xmlns:a16="http://schemas.microsoft.com/office/drawing/2014/main" val="1096074870"/>
                    </a:ext>
                  </a:extLst>
                </a:gridCol>
                <a:gridCol w="2565123">
                  <a:extLst>
                    <a:ext uri="{9D8B030D-6E8A-4147-A177-3AD203B41FA5}">
                      <a16:colId xmlns="" xmlns:a16="http://schemas.microsoft.com/office/drawing/2014/main" val="1989601401"/>
                    </a:ext>
                  </a:extLst>
                </a:gridCol>
              </a:tblGrid>
              <a:tr h="59623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МБУК «Информационно-культурные центры»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Аларского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района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7324983"/>
                  </a:ext>
                </a:extLst>
              </a:tr>
              <a:tr h="17502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Сылко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Оксана Александровна)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Куйтинский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Идеальская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Куйтинская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669475, Иркутская область, Аларский район, 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Куйта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Центральная, 23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тел.89041552901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oborodyuk@yandex.ru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28304276"/>
                  </a:ext>
                </a:extLst>
              </a:tr>
              <a:tr h="174843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Маниловск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Абузярова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Найля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Маратовна)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Маниловский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Занинский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Корховская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Маниловская СБ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Иркутская область, Аларский район, д. Маниловская, 44-2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тел.89279126513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mbuk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ikc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manilovsk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yandex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80924612"/>
                  </a:ext>
                </a:extLst>
              </a:tr>
              <a:tr h="12446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Могоенок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Тверикина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Рина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Николаевна)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Могоеновский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Могоеновская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669479, Иркутская область, Аларский район, 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Могоенок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Лесная, 1б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086547895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rinatverikina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4038@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gmail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276396"/>
                  </a:ext>
                </a:extLst>
              </a:tr>
              <a:tr h="759212">
                <a:tc>
                  <a:txBody>
                    <a:bodyPr/>
                    <a:lstStyle/>
                    <a:p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8046098"/>
                  </a:ext>
                </a:extLst>
              </a:tr>
              <a:tr h="759212">
                <a:tc>
                  <a:txBody>
                    <a:bodyPr/>
                    <a:lstStyle/>
                    <a:p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186033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5895" y="996071"/>
            <a:ext cx="2786113" cy="135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5894" y="5185214"/>
            <a:ext cx="2786113" cy="1353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1577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80235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12">
                  <a:extLst>
                    <a:ext uri="{9D8B030D-6E8A-4147-A177-3AD203B41FA5}">
                      <a16:colId xmlns="" xmlns:a16="http://schemas.microsoft.com/office/drawing/2014/main" val="181093293"/>
                    </a:ext>
                  </a:extLst>
                </a:gridCol>
                <a:gridCol w="5327688">
                  <a:extLst>
                    <a:ext uri="{9D8B030D-6E8A-4147-A177-3AD203B41FA5}">
                      <a16:colId xmlns="" xmlns:a16="http://schemas.microsoft.com/office/drawing/2014/main" val="389287532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46557029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925051501"/>
                    </a:ext>
                  </a:extLst>
                </a:gridCol>
              </a:tblGrid>
              <a:tr h="462775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7392338"/>
                  </a:ext>
                </a:extLst>
              </a:tr>
              <a:tr h="270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Нельхай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(директор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Кунгурова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Валентина Платоновна)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Апхультинский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СДК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Мольтинский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Апхультинская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Мольтинская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Нельхайская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669457, Иркутская область, Аларский район, 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Апхульта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Октябрьская, 17а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тел.89645487286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kungurova_v@mail.ru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4348556"/>
                  </a:ext>
                </a:extLst>
              </a:tr>
              <a:tr h="16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Ныгда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Шабакова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Елена Николаевна)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Ныгдинский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Ныгдинская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669474, Иркутская область, Аларский район, д.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Ныгда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Назарова,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тел.89025690628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khapkinova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lena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0600346"/>
                  </a:ext>
                </a:extLst>
              </a:tr>
              <a:tr h="16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Табарсук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Котлярова Ирина Борисовна)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Табарсукский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Табарсукская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669469, Иркутская область, Аларский район, 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Табарсук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Чумакова, 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тел.89021727407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kotlyarova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irishka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4190962"/>
                  </a:ext>
                </a:extLst>
              </a:tr>
              <a:tr h="4927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700474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94" y="1625396"/>
            <a:ext cx="2783005" cy="1350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0533" y="5372406"/>
            <a:ext cx="2786113" cy="135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1987" y="-468"/>
            <a:ext cx="7328027" cy="426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5391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506061"/>
              </p:ext>
            </p:extLst>
          </p:nvPr>
        </p:nvGraphicFramePr>
        <p:xfrm>
          <a:off x="0" y="0"/>
          <a:ext cx="12192000" cy="704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277">
                  <a:extLst>
                    <a:ext uri="{9D8B030D-6E8A-4147-A177-3AD203B41FA5}">
                      <a16:colId xmlns="" xmlns:a16="http://schemas.microsoft.com/office/drawing/2014/main" val="2478121577"/>
                    </a:ext>
                  </a:extLst>
                </a:gridCol>
                <a:gridCol w="6223547">
                  <a:extLst>
                    <a:ext uri="{9D8B030D-6E8A-4147-A177-3AD203B41FA5}">
                      <a16:colId xmlns="" xmlns:a16="http://schemas.microsoft.com/office/drawing/2014/main" val="221623881"/>
                    </a:ext>
                  </a:extLst>
                </a:gridCol>
                <a:gridCol w="4846832">
                  <a:extLst>
                    <a:ext uri="{9D8B030D-6E8A-4147-A177-3AD203B41FA5}">
                      <a16:colId xmlns="" xmlns:a16="http://schemas.microsoft.com/office/drawing/2014/main" val="4105601910"/>
                    </a:ext>
                  </a:extLst>
                </a:gridCol>
                <a:gridCol w="256344">
                  <a:extLst>
                    <a:ext uri="{9D8B030D-6E8A-4147-A177-3AD203B41FA5}">
                      <a16:colId xmlns="" xmlns:a16="http://schemas.microsoft.com/office/drawing/2014/main" val="2203423490"/>
                    </a:ext>
                  </a:extLst>
                </a:gridCol>
              </a:tblGrid>
              <a:tr h="444774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99949"/>
                  </a:ext>
                </a:extLst>
              </a:tr>
              <a:tr h="1995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 «Информационно-культурный центр» муниципального образования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Тыргетуй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 Есипова Елена Викторовна)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Тыргетуйский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СДК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Зангейский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Балтуйский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Тыргетуйская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669469, Иркутская область, Аларский район,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Тыргетуй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Советская, 31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тел.89641277203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4@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yandex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7699373"/>
                  </a:ext>
                </a:extLst>
              </a:tr>
              <a:tr h="162723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МБУК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«Информационно-культурный центр»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Муниципального образования «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Аляты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» 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директор Красовская </a:t>
                      </a: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Сэсэгма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Дамбаевна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)</a:t>
                      </a:r>
                    </a:p>
                    <a:p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Алятский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СДК</a:t>
                      </a:r>
                    </a:p>
                    <a:p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Высотский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СК</a:t>
                      </a:r>
                    </a:p>
                    <a:p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Халтинский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СК</a:t>
                      </a:r>
                    </a:p>
                    <a:p>
                      <a:r>
                        <a:rPr lang="ru-RU" sz="1600" baseline="0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sz="1600" b="1" baseline="0" dirty="0" err="1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Алятская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 СБ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669473,Иркутская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область, Аларский район, 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с.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Аляты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, ул. Ж.Зимина,1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тел.89041506121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096140"/>
                  </a:ext>
                </a:extLst>
              </a:tr>
              <a:tr h="9301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17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Головинская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 сельская библиотека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Муниципального образования «Кутулик»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669451, Иркутская область,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Аларский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район,</a:t>
                      </a:r>
                    </a:p>
                    <a:p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с.Головинское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3773190"/>
                  </a:ext>
                </a:extLst>
              </a:tr>
              <a:tr h="9301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740803"/>
                  </a:ext>
                </a:extLst>
              </a:tr>
              <a:tr h="9301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662766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938" y="42042"/>
            <a:ext cx="7334124" cy="426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909" y="4989763"/>
            <a:ext cx="3837461" cy="1868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176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Шестиугольник 15">
            <a:extLst>
              <a:ext uri="{FF2B5EF4-FFF2-40B4-BE49-F238E27FC236}">
                <a16:creationId xmlns="" xmlns:a16="http://schemas.microsoft.com/office/drawing/2014/main" id="{3AAE4557-880A-47F6-9BF7-3F45770942EC}"/>
              </a:ext>
            </a:extLst>
          </p:cNvPr>
          <p:cNvSpPr/>
          <p:nvPr/>
        </p:nvSpPr>
        <p:spPr>
          <a:xfrm rot="16200000">
            <a:off x="7146129" y="2188983"/>
            <a:ext cx="2860807" cy="265773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CE2812-DC97-456F-93CF-1437EF281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723104"/>
            <a:ext cx="12192000" cy="1227137"/>
          </a:xfrm>
        </p:spPr>
        <p:txBody>
          <a:bodyPr anchor="ctr">
            <a:normAutofit/>
          </a:bodyPr>
          <a:lstStyle/>
          <a:p>
            <a:r>
              <a:rPr lang="ru-RU" sz="4000" dirty="0">
                <a:latin typeface="Book Antiqua" panose="02040602050305030304" pitchFamily="18" charset="0"/>
              </a:rPr>
              <a:t>Отдел по спорту и делам молодёжи </a:t>
            </a: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076A580F-2891-4BAF-A2CF-633315601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236" y="1629496"/>
            <a:ext cx="7093527" cy="443489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Начальник отдела: </a:t>
            </a:r>
            <a:r>
              <a:rPr lang="ru-RU" dirty="0" err="1">
                <a:latin typeface="Book Antiqua" panose="02040602050305030304" pitchFamily="18" charset="0"/>
              </a:rPr>
              <a:t>Артёмцева</a:t>
            </a:r>
            <a:r>
              <a:rPr lang="ru-RU" dirty="0">
                <a:latin typeface="Book Antiqua" panose="02040602050305030304" pitchFamily="18" charset="0"/>
              </a:rPr>
              <a:t> Вера Васильевна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6CD8DF5B-6D06-4A57-8E55-385DB625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301" y="2745364"/>
            <a:ext cx="2604805" cy="16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Адрес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: 669451, 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Иркутская область, Аларский район,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п. Кутулик, ул. Советская, 28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Телефон отдела (факс):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+7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39564)3-00-05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alarsport@mail.ru</a:t>
            </a:r>
            <a:endParaRPr kumimoji="0" lang="en-US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AA7106C0-25C6-41E6-A07D-2A38DAF09295}"/>
              </a:ext>
            </a:extLst>
          </p:cNvPr>
          <p:cNvSpPr/>
          <p:nvPr/>
        </p:nvSpPr>
        <p:spPr>
          <a:xfrm rot="16200000">
            <a:off x="2903761" y="4528982"/>
            <a:ext cx="2860807" cy="2657739"/>
          </a:xfrm>
          <a:prstGeom prst="hexagon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Шестиугольник 16">
            <a:extLst>
              <a:ext uri="{FF2B5EF4-FFF2-40B4-BE49-F238E27FC236}">
                <a16:creationId xmlns="" xmlns:a16="http://schemas.microsoft.com/office/drawing/2014/main" id="{7E4F6F81-0C11-40BB-803B-F71E5D85F47E}"/>
              </a:ext>
            </a:extLst>
          </p:cNvPr>
          <p:cNvSpPr/>
          <p:nvPr/>
        </p:nvSpPr>
        <p:spPr>
          <a:xfrm rot="16200000">
            <a:off x="64468" y="4545727"/>
            <a:ext cx="2860807" cy="265773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>
            <a:extLst>
              <a:ext uri="{FF2B5EF4-FFF2-40B4-BE49-F238E27FC236}">
                <a16:creationId xmlns="" xmlns:a16="http://schemas.microsoft.com/office/drawing/2014/main" id="{D2767096-5669-4D51-A0E4-DA6E684F6CD2}"/>
              </a:ext>
            </a:extLst>
          </p:cNvPr>
          <p:cNvSpPr/>
          <p:nvPr/>
        </p:nvSpPr>
        <p:spPr>
          <a:xfrm rot="16200000">
            <a:off x="8581229" y="4545727"/>
            <a:ext cx="2860806" cy="2657739"/>
          </a:xfrm>
          <a:prstGeom prst="hexagon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C87127E-F803-4D1B-AEAE-E2FF2C5303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0495" y="4474133"/>
            <a:ext cx="2604806" cy="2767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93CFE3-56C4-4BB3-9116-28453AC92C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7963" y="4474133"/>
            <a:ext cx="2604806" cy="2767436"/>
          </a:xfrm>
          <a:prstGeom prst="rect">
            <a:avLst/>
          </a:prstGeom>
        </p:spPr>
      </p:pic>
      <p:sp>
        <p:nvSpPr>
          <p:cNvPr id="20" name="Шестиугольник 19">
            <a:extLst>
              <a:ext uri="{FF2B5EF4-FFF2-40B4-BE49-F238E27FC236}">
                <a16:creationId xmlns="" xmlns:a16="http://schemas.microsoft.com/office/drawing/2014/main" id="{F85C8B3A-4D2F-40CC-A674-9043335426F2}"/>
              </a:ext>
            </a:extLst>
          </p:cNvPr>
          <p:cNvSpPr/>
          <p:nvPr/>
        </p:nvSpPr>
        <p:spPr>
          <a:xfrm rot="16200000">
            <a:off x="1496241" y="2188983"/>
            <a:ext cx="2860807" cy="2657739"/>
          </a:xfrm>
          <a:prstGeom prst="hexagon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="" xmlns:a16="http://schemas.microsoft.com/office/drawing/2014/main" id="{12168D5F-AFAC-4566-AAD9-BA03A6A81DE8}"/>
              </a:ext>
            </a:extLst>
          </p:cNvPr>
          <p:cNvSpPr/>
          <p:nvPr/>
        </p:nvSpPr>
        <p:spPr>
          <a:xfrm rot="16200000">
            <a:off x="-1368133" y="2188983"/>
            <a:ext cx="2860807" cy="2657739"/>
          </a:xfrm>
          <a:prstGeom prst="hexagon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Шестиугольник 25">
            <a:extLst>
              <a:ext uri="{FF2B5EF4-FFF2-40B4-BE49-F238E27FC236}">
                <a16:creationId xmlns="" xmlns:a16="http://schemas.microsoft.com/office/drawing/2014/main" id="{349714C6-0E4A-4EB0-BF3F-0F01D81FF4FF}"/>
              </a:ext>
            </a:extLst>
          </p:cNvPr>
          <p:cNvSpPr/>
          <p:nvPr/>
        </p:nvSpPr>
        <p:spPr>
          <a:xfrm rot="16200000">
            <a:off x="10006330" y="2205021"/>
            <a:ext cx="2860807" cy="265773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D57A4C-33C7-41EF-BC33-E088090F6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91" y="50083"/>
            <a:ext cx="3795408" cy="12271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6A85E88-DDCE-4C43-A9B3-C5CEF60E1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955" b="90000" l="10000" r="90000">
                        <a14:foregroundMark x1="44222" y1="17500" x2="44222" y2="17500"/>
                        <a14:foregroundMark x1="45222" y1="13864" x2="45222" y2="13864"/>
                        <a14:foregroundMark x1="46111" y1="4773" x2="46111" y2="4773"/>
                        <a14:foregroundMark x1="37889" y1="20682" x2="37889" y2="20682"/>
                        <a14:foregroundMark x1="43444" y1="27500" x2="43444" y2="27500"/>
                        <a14:foregroundMark x1="44111" y1="19091" x2="38667" y2="10909"/>
                        <a14:foregroundMark x1="38667" y1="10909" x2="36000" y2="22045"/>
                        <a14:foregroundMark x1="36000" y1="22045" x2="38667" y2="32273"/>
                        <a14:foregroundMark x1="38667" y1="32273" x2="43556" y2="32045"/>
                        <a14:foregroundMark x1="48444" y1="26591" x2="48444" y2="26591"/>
                        <a14:foregroundMark x1="48556" y1="25909" x2="49222" y2="13409"/>
                        <a14:foregroundMark x1="49222" y1="13409" x2="50444" y2="26818"/>
                        <a14:foregroundMark x1="50444" y1="26818" x2="49667" y2="39318"/>
                        <a14:foregroundMark x1="49667" y1="39318" x2="48667" y2="40682"/>
                        <a14:foregroundMark x1="39222" y1="46136" x2="35000" y2="55000"/>
                        <a14:foregroundMark x1="35000" y1="55000" x2="40222" y2="50000"/>
                        <a14:foregroundMark x1="40222" y1="50000" x2="38889" y2="38636"/>
                        <a14:foregroundMark x1="38889" y1="38636" x2="32667" y2="46818"/>
                        <a14:foregroundMark x1="32667" y1="46818" x2="37556" y2="55455"/>
                        <a14:foregroundMark x1="37556" y1="55455" x2="38444" y2="54545"/>
                        <a14:foregroundMark x1="34778" y1="43864" x2="34444" y2="42273"/>
                        <a14:foregroundMark x1="34556" y1="25909" x2="35667" y2="13864"/>
                        <a14:foregroundMark x1="35667" y1="13864" x2="34222" y2="22955"/>
                        <a14:foregroundMark x1="49778" y1="9091" x2="45000" y2="2955"/>
                        <a14:foregroundMark x1="45000" y1="2955" x2="45000" y2="2955"/>
                        <a14:foregroundMark x1="62556" y1="52273" x2="49000" y2="61136"/>
                        <a14:foregroundMark x1="49000" y1="61136" x2="55889" y2="59091"/>
                        <a14:foregroundMark x1="55889" y1="59091" x2="58778" y2="49091"/>
                        <a14:foregroundMark x1="58778" y1="49091" x2="48000" y2="59091"/>
                        <a14:foregroundMark x1="48000" y1="59091" x2="52333" y2="66591"/>
                        <a14:foregroundMark x1="52333" y1="66591" x2="55000" y2="65227"/>
                        <a14:foregroundMark x1="74247" y1="44091" x2="74667" y2="43182"/>
                        <a14:foregroundMark x1="73327" y1="46084" x2="74247" y2="44091"/>
                        <a14:foregroundMark x1="69111" y1="64545" x2="69778" y2="71364"/>
                        <a14:foregroundMark x1="74111" y1="74773" x2="78778" y2="67273"/>
                        <a14:foregroundMark x1="78778" y1="67273" x2="71889" y2="75455"/>
                        <a14:foregroundMark x1="79000" y1="62500" x2="76444" y2="70909"/>
                        <a14:foregroundMark x1="77333" y1="64545" x2="79111" y2="67955"/>
                        <a14:foregroundMark x1="79222" y1="69091" x2="85000" y2="67273"/>
                        <a14:foregroundMark x1="85000" y1="67273" x2="81222" y2="57273"/>
                        <a14:foregroundMark x1="81222" y1="57273" x2="76222" y2="64091"/>
                        <a14:foregroundMark x1="76222" y1="64091" x2="75889" y2="67045"/>
                        <a14:foregroundMark x1="78778" y1="57727" x2="78667" y2="57045"/>
                        <a14:foregroundMark x1="80000" y1="57045" x2="78667" y2="55682"/>
                        <a14:foregroundMark x1="79222" y1="55455" x2="79000" y2="54773"/>
                        <a14:foregroundMark x1="79667" y1="55682" x2="79667" y2="55682"/>
                        <a14:foregroundMark x1="79889" y1="55227" x2="79889" y2="55227"/>
                        <a14:foregroundMark x1="79556" y1="54091" x2="79556" y2="54091"/>
                        <a14:foregroundMark x1="79222" y1="53636" x2="78889" y2="53636"/>
                        <a14:foregroundMark x1="78556" y1="53864" x2="78556" y2="53864"/>
                        <a14:foregroundMark x1="59889" y1="75227" x2="59889" y2="75227"/>
                        <a14:foregroundMark x1="60556" y1="74091" x2="60222" y2="73636"/>
                        <a14:foregroundMark x1="60444" y1="73636" x2="60444" y2="73636"/>
                        <a14:foregroundMark x1="48667" y1="64545" x2="48667" y2="64545"/>
                        <a14:foregroundMark x1="44000" y1="52273" x2="44000" y2="52273"/>
                        <a14:foregroundMark x1="42444" y1="48636" x2="40667" y2="53409"/>
                        <a14:backgroundMark x1="71111" y1="50682" x2="71111" y2="50682"/>
                        <a14:backgroundMark x1="71222" y1="50909" x2="71222" y2="50909"/>
                        <a14:backgroundMark x1="72444" y1="47273" x2="72444" y2="47273"/>
                        <a14:backgroundMark x1="73222" y1="45909" x2="69889" y2="52273"/>
                        <a14:backgroundMark x1="73111" y1="46591" x2="75111" y2="37955"/>
                        <a14:backgroundMark x1="74667" y1="44091" x2="74667" y2="44091"/>
                        <a14:backgroundMark x1="74444" y1="45000" x2="74556" y2="43409"/>
                        <a14:backgroundMark x1="69556" y1="52273" x2="70222" y2="53636"/>
                        <a14:backgroundMark x1="73889" y1="65000" x2="73333" y2="67273"/>
                        <a14:backgroundMark x1="66000" y1="68182" x2="66000" y2="68182"/>
                        <a14:backgroundMark x1="69667" y1="71818" x2="69667" y2="71818"/>
                        <a14:backgroundMark x1="39000" y1="1591" x2="39000" y2="1591"/>
                        <a14:backgroundMark x1="41222" y1="682" x2="41222" y2="682"/>
                        <a14:backgroundMark x1="42000" y1="455" x2="42000" y2="455"/>
                        <a14:backgroundMark x1="31333" y1="45682" x2="31333" y2="45682"/>
                        <a14:backgroundMark x1="37111" y1="63636" x2="37111" y2="63636"/>
                        <a14:backgroundMark x1="37667" y1="64773" x2="37667" y2="64773"/>
                        <a14:backgroundMark x1="37667" y1="64773" x2="37667" y2="64318"/>
                        <a14:backgroundMark x1="35556" y1="62955" x2="35556" y2="62955"/>
                        <a14:backgroundMark x1="35556" y1="62955" x2="35556" y2="62955"/>
                        <a14:backgroundMark x1="32556" y1="62500" x2="32556" y2="62500"/>
                        <a14:backgroundMark x1="34778" y1="66136" x2="34778" y2="66136"/>
                        <a14:backgroundMark x1="19444" y1="44545" x2="19444" y2="44545"/>
                        <a14:backgroundMark x1="19333" y1="44091" x2="19333" y2="44091"/>
                        <a14:backgroundMark x1="20333" y1="45227" x2="20333" y2="45227"/>
                        <a14:backgroundMark x1="21444" y1="42273" x2="21444" y2="42273"/>
                        <a14:backgroundMark x1="20889" y1="41136" x2="20889" y2="41136"/>
                        <a14:backgroundMark x1="20889" y1="41136" x2="20889" y2="41136"/>
                        <a14:backgroundMark x1="20889" y1="41136" x2="20889" y2="41136"/>
                        <a14:backgroundMark x1="20889" y1="41136" x2="20889" y2="41136"/>
                        <a14:backgroundMark x1="20889" y1="41136" x2="20889" y2="41136"/>
                        <a14:backgroundMark x1="20889" y1="41136" x2="20889" y2="41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470">
            <a:off x="4029669" y="3718443"/>
            <a:ext cx="2398334" cy="1172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349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DCC4F55B-C3C8-4FE3-88F9-FBB42603C3A0}"/>
              </a:ext>
            </a:extLst>
          </p:cNvPr>
          <p:cNvSpPr/>
          <p:nvPr/>
        </p:nvSpPr>
        <p:spPr>
          <a:xfrm rot="16200000">
            <a:off x="3698088" y="4528982"/>
            <a:ext cx="2860807" cy="2657739"/>
          </a:xfrm>
          <a:prstGeom prst="hexagon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632975F-C2B8-4CFD-A86E-7B4D12608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799"/>
            <a:ext cx="9144000" cy="1408401"/>
          </a:xfrm>
        </p:spPr>
        <p:txBody>
          <a:bodyPr anchor="ctr">
            <a:noAutofit/>
          </a:bodyPr>
          <a:lstStyle/>
          <a:p>
            <a:r>
              <a:rPr lang="ru-RU" sz="2000" b="1" dirty="0">
                <a:latin typeface="Book Antiqua" panose="02040602050305030304" pitchFamily="18" charset="0"/>
              </a:rPr>
              <a:t>Межрайонное управление министерства социального развития, опеки и попечительства Иркутской области № 3   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</a:rPr>
              <a:t>Отдел опеки и попечительства граждан по </a:t>
            </a:r>
            <a:r>
              <a:rPr lang="ru-RU" sz="2000" b="1" dirty="0" err="1">
                <a:latin typeface="Book Antiqua" panose="02040602050305030304" pitchFamily="18" charset="0"/>
              </a:rPr>
              <a:t>Заларинскому</a:t>
            </a:r>
            <a:r>
              <a:rPr lang="ru-RU" sz="2000" b="1" dirty="0"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latin typeface="Book Antiqua" panose="02040602050305030304" pitchFamily="18" charset="0"/>
              </a:rPr>
              <a:t>Аларскому</a:t>
            </a:r>
            <a:r>
              <a:rPr lang="ru-RU" sz="2000" b="1" dirty="0">
                <a:latin typeface="Book Antiqua" panose="02040602050305030304" pitchFamily="18" charset="0"/>
              </a:rPr>
              <a:t> и </a:t>
            </a:r>
            <a:r>
              <a:rPr lang="ru-RU" sz="2000" b="1" dirty="0" err="1">
                <a:latin typeface="Book Antiqua" panose="02040602050305030304" pitchFamily="18" charset="0"/>
              </a:rPr>
              <a:t>Нукутскому</a:t>
            </a:r>
            <a:r>
              <a:rPr lang="ru-RU" sz="2000" b="1" dirty="0">
                <a:latin typeface="Book Antiqua" panose="02040602050305030304" pitchFamily="18" charset="0"/>
              </a:rPr>
              <a:t> районам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25A3D111-0DB4-45CF-8C44-87FBA0543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1619"/>
            <a:ext cx="9144000" cy="104609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latin typeface="Book Antiqua" panose="02040602050305030304" pitchFamily="18" charset="0"/>
              </a:rPr>
              <a:t>Начальник управления: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Book Antiqua" panose="02040602050305030304" pitchFamily="18" charset="0"/>
              </a:rPr>
              <a:t>Резникова Наталья Николаевна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Book Antiqua" panose="02040602050305030304" pitchFamily="18" charset="0"/>
              </a:rPr>
              <a:t>  Начальник отдела: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Book Antiqua" panose="02040602050305030304" pitchFamily="18" charset="0"/>
              </a:rPr>
              <a:t>Голуб Марина Михайловна</a:t>
            </a:r>
          </a:p>
        </p:txBody>
      </p:sp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5B4EB96B-504B-4604-9E6E-92D5FA7A1F14}"/>
              </a:ext>
            </a:extLst>
          </p:cNvPr>
          <p:cNvSpPr/>
          <p:nvPr/>
        </p:nvSpPr>
        <p:spPr>
          <a:xfrm rot="16200000">
            <a:off x="-578133" y="2151792"/>
            <a:ext cx="2860807" cy="2690981"/>
          </a:xfrm>
          <a:prstGeom prst="hexagon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217B043C-2A17-405A-B8D5-AD985DBC47AC}"/>
              </a:ext>
            </a:extLst>
          </p:cNvPr>
          <p:cNvSpPr/>
          <p:nvPr/>
        </p:nvSpPr>
        <p:spPr>
          <a:xfrm rot="16200000">
            <a:off x="6555466" y="4528394"/>
            <a:ext cx="2860807" cy="265773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5C054AA3-7FBC-4136-93D6-C971D37BB623}"/>
              </a:ext>
            </a:extLst>
          </p:cNvPr>
          <p:cNvSpPr/>
          <p:nvPr/>
        </p:nvSpPr>
        <p:spPr>
          <a:xfrm rot="16200000">
            <a:off x="7971869" y="2151793"/>
            <a:ext cx="2860807" cy="2690981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93BD47C8-4953-4D8B-85FF-89A20C04C607}"/>
              </a:ext>
            </a:extLst>
          </p:cNvPr>
          <p:cNvSpPr/>
          <p:nvPr/>
        </p:nvSpPr>
        <p:spPr>
          <a:xfrm rot="16200000">
            <a:off x="858795" y="4545727"/>
            <a:ext cx="2860807" cy="2657739"/>
          </a:xfrm>
          <a:prstGeom prst="hexagon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8279D4D2-EC6A-4086-8C94-CB1995A7B9FB}"/>
              </a:ext>
            </a:extLst>
          </p:cNvPr>
          <p:cNvSpPr/>
          <p:nvPr/>
        </p:nvSpPr>
        <p:spPr>
          <a:xfrm rot="16200000">
            <a:off x="-2087580" y="4438414"/>
            <a:ext cx="2860807" cy="2837693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>
            <a:extLst>
              <a:ext uri="{FF2B5EF4-FFF2-40B4-BE49-F238E27FC236}">
                <a16:creationId xmlns="" xmlns:a16="http://schemas.microsoft.com/office/drawing/2014/main" id="{C6555525-4850-4954-9493-83DEDF14CFDD}"/>
              </a:ext>
            </a:extLst>
          </p:cNvPr>
          <p:cNvSpPr/>
          <p:nvPr/>
        </p:nvSpPr>
        <p:spPr>
          <a:xfrm rot="16200000">
            <a:off x="9375556" y="4545727"/>
            <a:ext cx="2860806" cy="2657739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948DFE7-D0FF-4A1B-869C-2A36951790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38551" y="2120624"/>
            <a:ext cx="2543780" cy="27674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889A19-068E-49F0-B116-219F11139455}"/>
              </a:ext>
            </a:extLst>
          </p:cNvPr>
          <p:cNvSpPr txBox="1"/>
          <p:nvPr/>
        </p:nvSpPr>
        <p:spPr>
          <a:xfrm>
            <a:off x="8155021" y="2623141"/>
            <a:ext cx="26909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Адрес: 669452, Иркутская область, Аларский район,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 п. Кутулик, ул. Советская, 24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8(39564)37626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</a:t>
            </a:r>
            <a:r>
              <a:rPr lang="en-US" sz="1600" dirty="0">
                <a:latin typeface="Book Antiqua" panose="02040602050305030304" pitchFamily="18" charset="0"/>
              </a:rPr>
              <a:t>https</a:t>
            </a:r>
            <a:r>
              <a:rPr lang="ru-RU" sz="1600" dirty="0">
                <a:latin typeface="Book Antiqua" panose="02040602050305030304" pitchFamily="18" charset="0"/>
              </a:rPr>
              <a:t>://</a:t>
            </a:r>
            <a:r>
              <a:rPr lang="en-US" sz="1600" dirty="0" err="1">
                <a:latin typeface="Book Antiqua" panose="02040602050305030304" pitchFamily="18" charset="0"/>
              </a:rPr>
              <a:t>irkopeka</a:t>
            </a:r>
            <a:r>
              <a:rPr lang="ru-RU" sz="1600" dirty="0">
                <a:latin typeface="Book Antiqua" panose="02040602050305030304" pitchFamily="18" charset="0"/>
              </a:rPr>
              <a:t>3.</a:t>
            </a:r>
            <a:r>
              <a:rPr lang="en-US" sz="1600" dirty="0" err="1">
                <a:latin typeface="Book Antiqua" panose="02040602050305030304" pitchFamily="18" charset="0"/>
              </a:rPr>
              <a:t>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692305C-3CD6-4B1D-8F4A-20C83EB84E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7456" y="2160251"/>
            <a:ext cx="2604806" cy="27674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3E51CFD-B1FE-4DD4-B574-1CFF9441D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278" b="97923" l="639" r="99681">
                        <a14:foregroundMark x1="12939" y1="31949" x2="12939" y2="31949"/>
                        <a14:foregroundMark x1="35463" y1="15495" x2="35463" y2="15495"/>
                        <a14:foregroundMark x1="87859" y1="33866" x2="87859" y2="33866"/>
                        <a14:foregroundMark x1="61661" y1="63259" x2="61661" y2="63259"/>
                        <a14:foregroundMark x1="62141" y1="66454" x2="62141" y2="66454"/>
                        <a14:foregroundMark x1="59744" y1="65974" x2="59744" y2="65974"/>
                        <a14:foregroundMark x1="59744" y1="65974" x2="59744" y2="65974"/>
                        <a14:foregroundMark x1="61661" y1="64377" x2="55431" y2="70288"/>
                        <a14:foregroundMark x1="55431" y1="70288" x2="64058" y2="69169"/>
                        <a14:foregroundMark x1="64058" y1="69169" x2="67891" y2="61342"/>
                        <a14:foregroundMark x1="67891" y1="61342" x2="58307" y2="62300"/>
                        <a14:foregroundMark x1="58307" y1="62300" x2="50639" y2="70767"/>
                        <a14:foregroundMark x1="50639" y1="70767" x2="59105" y2="71725"/>
                        <a14:foregroundMark x1="59105" y1="71725" x2="67732" y2="63578"/>
                        <a14:foregroundMark x1="67732" y1="63578" x2="58786" y2="69329"/>
                        <a14:foregroundMark x1="58786" y1="69329" x2="70128" y2="68530"/>
                        <a14:foregroundMark x1="70128" y1="68530" x2="72684" y2="61022"/>
                        <a14:foregroundMark x1="72684" y1="61022" x2="64537" y2="64377"/>
                        <a14:foregroundMark x1="64537" y1="64377" x2="63419" y2="68530"/>
                        <a14:foregroundMark x1="29393" y1="69010" x2="41214" y2="63259"/>
                        <a14:foregroundMark x1="41214" y1="63259" x2="34345" y2="70128"/>
                        <a14:foregroundMark x1="34345" y1="70128" x2="43770" y2="76518"/>
                        <a14:foregroundMark x1="43770" y1="76518" x2="49361" y2="67891"/>
                        <a14:foregroundMark x1="49361" y1="67891" x2="39137" y2="63259"/>
                        <a14:foregroundMark x1="39137" y1="63259" x2="31150" y2="66134"/>
                        <a14:foregroundMark x1="31150" y1="66134" x2="40575" y2="68051"/>
                        <a14:foregroundMark x1="40575" y1="68051" x2="41693" y2="56070"/>
                        <a14:foregroundMark x1="41693" y1="56070" x2="31949" y2="54633"/>
                        <a14:foregroundMark x1="31949" y1="54633" x2="28435" y2="65974"/>
                        <a14:foregroundMark x1="28435" y1="65974" x2="37380" y2="72684"/>
                        <a14:foregroundMark x1="37380" y1="72684" x2="43770" y2="69808"/>
                        <a14:foregroundMark x1="10703" y1="76677" x2="10703" y2="76677"/>
                        <a14:foregroundMark x1="11182" y1="73642" x2="11182" y2="73642"/>
                        <a14:foregroundMark x1="10703" y1="70767" x2="10703" y2="70767"/>
                        <a14:foregroundMark x1="9105" y1="68051" x2="3674" y2="41693"/>
                        <a14:foregroundMark x1="3674" y1="41693" x2="8523" y2="19010"/>
                        <a14:foregroundMark x1="18850" y1="15974" x2="24920" y2="8466"/>
                        <a14:foregroundMark x1="24920" y1="8466" x2="32748" y2="4952"/>
                        <a14:foregroundMark x1="32748" y1="4952" x2="51438" y2="2716"/>
                        <a14:foregroundMark x1="51438" y1="2716" x2="68530" y2="6550"/>
                        <a14:foregroundMark x1="68530" y1="6550" x2="82588" y2="16454"/>
                        <a14:foregroundMark x1="82588" y1="16454" x2="89936" y2="25719"/>
                        <a14:foregroundMark x1="85623" y1="17891" x2="70927" y2="8466"/>
                        <a14:foregroundMark x1="70927" y1="8466" x2="52716" y2="3195"/>
                        <a14:foregroundMark x1="52716" y1="3195" x2="43450" y2="2716"/>
                        <a14:foregroundMark x1="43450" y1="2716" x2="35304" y2="5272"/>
                        <a14:foregroundMark x1="35304" y1="5272" x2="31949" y2="8307"/>
                        <a14:foregroundMark x1="11182" y1="16773" x2="23323" y2="6230"/>
                        <a14:foregroundMark x1="23323" y1="6230" x2="39617" y2="2236"/>
                        <a14:foregroundMark x1="39617" y1="2236" x2="47284" y2="2236"/>
                        <a14:foregroundMark x1="5751" y1="25080" x2="639" y2="42492"/>
                        <a14:foregroundMark x1="62939" y1="1278" x2="85463" y2="15974"/>
                        <a14:foregroundMark x1="85463" y1="15974" x2="96006" y2="29233"/>
                        <a14:foregroundMark x1="98698" y1="34505" x2="99840" y2="36741"/>
                        <a14:foregroundMark x1="98127" y1="33387" x2="98698" y2="34505"/>
                        <a14:foregroundMark x1="97556" y1="32268" x2="98127" y2="33387"/>
                        <a14:foregroundMark x1="96006" y1="29233" x2="97556" y2="32268"/>
                        <a14:foregroundMark x1="99840" y1="36741" x2="99521" y2="52236"/>
                        <a14:foregroundMark x1="99521" y1="52236" x2="96166" y2="44569"/>
                        <a14:foregroundMark x1="96166" y1="44569" x2="96006" y2="40415"/>
                        <a14:foregroundMark x1="55431" y1="89297" x2="55431" y2="89297"/>
                        <a14:foregroundMark x1="59585" y1="95367" x2="88179" y2="81310"/>
                        <a14:foregroundMark x1="88179" y1="81310" x2="95367" y2="65655"/>
                        <a14:foregroundMark x1="95367" y1="65655" x2="96326" y2="61821"/>
                        <a14:foregroundMark x1="72524" y1="95208" x2="79233" y2="90096"/>
                        <a14:foregroundMark x1="79233" y1="90096" x2="88498" y2="76358"/>
                        <a14:foregroundMark x1="88498" y1="76358" x2="95367" y2="70607"/>
                        <a14:foregroundMark x1="97705" y1="66933" x2="99840" y2="63578"/>
                        <a14:foregroundMark x1="97298" y1="67572" x2="97705" y2="66933"/>
                        <a14:foregroundMark x1="95367" y1="70607" x2="97298" y2="67572"/>
                        <a14:foregroundMark x1="99840" y1="63578" x2="99681" y2="53514"/>
                        <a14:foregroundMark x1="2659" y1="67252" x2="10429" y2="83126"/>
                        <a14:foregroundMark x1="0" y1="61821" x2="2268" y2="66454"/>
                        <a14:foregroundMark x1="21470" y1="92866" x2="32428" y2="98403"/>
                        <a14:foregroundMark x1="32428" y1="98403" x2="40895" y2="99840"/>
                        <a14:foregroundMark x1="40895" y1="99840" x2="67732" y2="98083"/>
                        <a14:foregroundMark x1="67732" y1="98083" x2="78275" y2="91853"/>
                        <a14:foregroundMark x1="78754" y1="92812" x2="94728" y2="73003"/>
                        <a14:foregroundMark x1="94728" y1="73003" x2="85463" y2="86581"/>
                        <a14:foregroundMark x1="85463" y1="86581" x2="81949" y2="90415"/>
                        <a14:foregroundMark x1="66773" y1="1278" x2="88179" y2="16773"/>
                        <a14:foregroundMark x1="88179" y1="16773" x2="91693" y2="21885"/>
                        <a14:backgroundMark x1="32748" y1="160" x2="32748" y2="160"/>
                        <a14:backgroundMark x1="34026" y1="319" x2="34026" y2="319"/>
                        <a14:backgroundMark x1="68051" y1="479" x2="68051" y2="479"/>
                        <a14:backgroundMark x1="66454" y1="319" x2="66454" y2="319"/>
                        <a14:backgroundMark x1="65335" y1="160" x2="65335" y2="160"/>
                        <a14:backgroundMark x1="99681" y1="32268" x2="99681" y2="32268"/>
                        <a14:backgroundMark x1="99840" y1="33387" x2="99840" y2="33387"/>
                        <a14:backgroundMark x1="99840" y1="34505" x2="99840" y2="34505"/>
                        <a14:backgroundMark x1="99681" y1="67572" x2="99681" y2="67572"/>
                        <a14:backgroundMark x1="99681" y1="66933" x2="99681" y2="66933"/>
                        <a14:backgroundMark x1="67732" y1="99361" x2="67732" y2="99361"/>
                        <a14:backgroundMark x1="66294" y1="99840" x2="66294" y2="99840"/>
                        <a14:backgroundMark x1="33227" y1="99840" x2="33227" y2="99840"/>
                        <a14:backgroundMark x1="17252" y1="91054" x2="17252" y2="91054"/>
                        <a14:backgroundMark x1="17891" y1="91534" x2="17891" y2="91534"/>
                        <a14:backgroundMark x1="17093" y1="90575" x2="17093" y2="90575"/>
                        <a14:backgroundMark x1="16933" y1="91054" x2="17891" y2="92013"/>
                        <a14:backgroundMark x1="19169" y1="92173" x2="19169" y2="92173"/>
                        <a14:backgroundMark x1="18051" y1="91534" x2="11661" y2="87700"/>
                        <a14:backgroundMark x1="11182" y1="84824" x2="13738" y2="88818"/>
                        <a14:backgroundMark x1="12141" y1="86102" x2="8786" y2="83387"/>
                        <a14:backgroundMark x1="18211" y1="92173" x2="20767" y2="93610"/>
                        <a14:backgroundMark x1="19010" y1="92173" x2="19010" y2="92173"/>
                        <a14:backgroundMark x1="18211" y1="91693" x2="18211" y2="91693"/>
                        <a14:backgroundMark x1="18850" y1="92173" x2="17412" y2="91374"/>
                        <a14:backgroundMark x1="19010" y1="92173" x2="16773" y2="91054"/>
                        <a14:backgroundMark x1="160" y1="66454" x2="160" y2="67252"/>
                        <a14:backgroundMark x1="7987" y1="19010" x2="7987" y2="19010"/>
                        <a14:backgroundMark x1="8466" y1="18850" x2="8466" y2="18850"/>
                        <a14:backgroundMark x1="7987" y1="19010" x2="9105" y2="17252"/>
                        <a14:backgroundMark x1="160" y1="31789" x2="0" y2="34185"/>
                        <a14:backgroundMark x1="799" y1="67891" x2="0" y2="6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81" y="2433853"/>
            <a:ext cx="2256011" cy="2256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503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BABFC-D14A-4406-B3C0-E0719F53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211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Областное государственное бюджетное учреждение «Управление социальной защиты и социального обслуживания населения по </a:t>
            </a:r>
            <a:r>
              <a:rPr lang="ru-RU" sz="2800" dirty="0" err="1">
                <a:latin typeface="Book Antiqua" panose="02040602050305030304" pitchFamily="18" charset="0"/>
              </a:rPr>
              <a:t>Аларскому</a:t>
            </a:r>
            <a:r>
              <a:rPr lang="ru-RU" sz="2800" dirty="0">
                <a:latin typeface="Book Antiqua" panose="02040602050305030304" pitchFamily="18" charset="0"/>
              </a:rPr>
              <a:t> району»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137636-322A-4E0E-9085-68CCFC78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809" y="1721917"/>
            <a:ext cx="4186382" cy="756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Book Antiqua" panose="02040602050305030304" pitchFamily="18" charset="0"/>
              </a:rPr>
              <a:t>Руководитель: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latin typeface="Book Antiqua" panose="02040602050305030304" pitchFamily="18" charset="0"/>
              </a:rPr>
              <a:t>Миленькая Галина Прокопьевна</a:t>
            </a:r>
          </a:p>
          <a:p>
            <a:pPr marL="0" indent="0">
              <a:buNone/>
            </a:pP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14A9238-C1ED-420B-9FB3-24724F7A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99" y="1234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>
            <a:extLst>
              <a:ext uri="{FF2B5EF4-FFF2-40B4-BE49-F238E27FC236}">
                <a16:creationId xmlns="" xmlns:a16="http://schemas.microsoft.com/office/drawing/2014/main" id="{DB969A43-5075-4A08-83CB-15876A87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2545445"/>
            <a:ext cx="4889840" cy="3667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BE0E360-C731-4791-AD3B-61830FDF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668" y="2529521"/>
            <a:ext cx="589282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Основные виды деятельности: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оказание государственных услуг, реализация государственной политики в области социального развития, включая социальное обслуживание населения и социальную защиту отдельных категорий граждан.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FA9082-AC95-4DA6-9E9C-1D504441A66A}"/>
              </a:ext>
            </a:extLst>
          </p:cNvPr>
          <p:cNvSpPr txBox="1"/>
          <p:nvPr/>
        </p:nvSpPr>
        <p:spPr>
          <a:xfrm>
            <a:off x="5898668" y="4508500"/>
            <a:ext cx="3906707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Адрес: 669452, Иркутская область, Аларский район,</a:t>
            </a:r>
          </a:p>
          <a:p>
            <a:r>
              <a:rPr lang="ru-RU" dirty="0">
                <a:latin typeface="Book Antiqua" panose="02040602050305030304" pitchFamily="18" charset="0"/>
              </a:rPr>
              <a:t>п. Кутулик, ул. Советская, 24</a:t>
            </a:r>
          </a:p>
          <a:p>
            <a:r>
              <a:rPr lang="ru-RU" dirty="0">
                <a:latin typeface="Book Antiqua" panose="02040602050305030304" pitchFamily="18" charset="0"/>
              </a:rPr>
              <a:t>Телефон: 8(39564)37139</a:t>
            </a:r>
          </a:p>
          <a:p>
            <a:r>
              <a:rPr lang="ru-RU" dirty="0">
                <a:latin typeface="Book Antiqua" panose="02040602050305030304" pitchFamily="18" charset="0"/>
              </a:rPr>
              <a:t>Адрес сайта: </a:t>
            </a:r>
            <a:r>
              <a:rPr lang="ru-RU" dirty="0" err="1">
                <a:latin typeface="Book Antiqua" panose="02040602050305030304" pitchFamily="18" charset="0"/>
              </a:rPr>
              <a:t>alarsobes.r</a:t>
            </a:r>
            <a:r>
              <a:rPr lang="en-US" dirty="0">
                <a:latin typeface="Book Antiqua" panose="02040602050305030304" pitchFamily="18" charset="0"/>
              </a:rPr>
              <a:t>u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6641FF-54BE-4D88-B675-472BD1802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100" y1="26080" x2="36100" y2="26080"/>
                        <a14:foregroundMark x1="36600" y1="25484" x2="35600" y2="25037"/>
                        <a14:foregroundMark x1="42400" y1="20119" x2="43000" y2="21759"/>
                        <a14:foregroundMark x1="51200" y1="15499" x2="50100" y2="20268"/>
                        <a14:foregroundMark x1="58100" y1="23994" x2="60200" y2="18033"/>
                        <a14:foregroundMark x1="62400" y1="29359" x2="63800" y2="26975"/>
                        <a14:foregroundMark x1="66300" y1="35618" x2="69000" y2="34277"/>
                        <a14:foregroundMark x1="33500" y1="35917" x2="30300" y2="33532"/>
                        <a14:foregroundMark x1="32500" y1="43964" x2="28500" y2="43517"/>
                        <a14:foregroundMark x1="28600" y1="32191" x2="28600" y2="32191"/>
                        <a14:foregroundMark x1="40900" y1="16393" x2="40900" y2="16393"/>
                        <a14:foregroundMark x1="65900" y1="24590" x2="65900" y2="24590"/>
                        <a14:foregroundMark x1="66100" y1="24441" x2="66100" y2="24441"/>
                        <a14:foregroundMark x1="66500" y1="24143" x2="66500" y2="24143"/>
                        <a14:foregroundMark x1="66600" y1="23100" x2="66600" y2="23100"/>
                        <a14:foregroundMark x1="61400" y1="16841" x2="61400" y2="16841"/>
                        <a14:foregroundMark x1="26800" y1="42623" x2="26800" y2="42623"/>
                        <a14:foregroundMark x1="26200" y1="42474" x2="26200" y2="42474"/>
                        <a14:foregroundMark x1="18700" y1="56781" x2="18700" y2="56781"/>
                        <a14:foregroundMark x1="48000" y1="71833" x2="48000" y2="71833"/>
                        <a14:foregroundMark x1="65500" y1="48435" x2="65500" y2="48435"/>
                        <a14:foregroundMark x1="58300" y1="64382" x2="58300" y2="64382"/>
                        <a14:foregroundMark x1="68100" y1="56930" x2="68100" y2="56930"/>
                        <a14:foregroundMark x1="74500" y1="53055" x2="74500" y2="53055"/>
                        <a14:foregroundMark x1="73100" y1="56781" x2="73100" y2="56781"/>
                        <a14:foregroundMark x1="71900" y1="49925" x2="71900" y2="49925"/>
                        <a14:foregroundMark x1="70900" y1="52310" x2="70900" y2="52310"/>
                        <a14:foregroundMark x1="40100" y1="43666" x2="40100" y2="43666"/>
                        <a14:foregroundMark x1="58500" y1="32936" x2="58500" y2="32936"/>
                        <a14:foregroundMark x1="53700" y1="33830" x2="53700" y2="33830"/>
                        <a14:foregroundMark x1="49200" y1="31893" x2="49200" y2="31893"/>
                        <a14:foregroundMark x1="60600" y1="44113" x2="60600" y2="44113"/>
                        <a14:foregroundMark x1="63100" y1="47243" x2="63100" y2="47243"/>
                        <a14:foregroundMark x1="36600" y1="52161" x2="36600" y2="52161"/>
                        <a14:foregroundMark x1="56500" y1="58718" x2="56500" y2="58718"/>
                        <a14:foregroundMark x1="60900" y1="61103" x2="60900" y2="61103"/>
                        <a14:foregroundMark x1="72000" y1="59463" x2="72000" y2="59463"/>
                        <a14:foregroundMark x1="64900" y1="72131" x2="64900" y2="72131"/>
                        <a14:foregroundMark x1="66500" y1="70343" x2="66500" y2="70343"/>
                        <a14:foregroundMark x1="68900" y1="66617" x2="68900" y2="66617"/>
                        <a14:foregroundMark x1="70500" y1="62891" x2="70500" y2="62891"/>
                        <a14:foregroundMark x1="43600" y1="32042" x2="43600" y2="32042"/>
                        <a14:foregroundMark x1="60600" y1="45455" x2="60600" y2="45455"/>
                        <a14:foregroundMark x1="55900" y1="47243" x2="55900" y2="47243"/>
                        <a14:foregroundMark x1="53400" y1="47392" x2="53400" y2="47392"/>
                        <a14:backgroundMark x1="36700" y1="64382" x2="36700" y2="64382"/>
                        <a14:backgroundMark x1="46700" y1="29210" x2="46700" y2="29210"/>
                        <a14:backgroundMark x1="47500" y1="29359" x2="47500" y2="29359"/>
                        <a14:backgroundMark x1="55500" y1="45604" x2="55500" y2="45604"/>
                        <a14:backgroundMark x1="57100" y1="45902" x2="57100" y2="45902"/>
                        <a14:backgroundMark x1="56300" y1="40984" x2="56300" y2="40984"/>
                        <a14:backgroundMark x1="49800" y1="45604" x2="49800" y2="45604"/>
                        <a14:backgroundMark x1="60400" y1="62593" x2="60400" y2="62593"/>
                        <a14:backgroundMark x1="59300" y1="63487" x2="59300" y2="63487"/>
                        <a14:backgroundMark x1="59800" y1="63338" x2="59800" y2="63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36" y="4367647"/>
            <a:ext cx="3333263" cy="2236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6850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71D70-45FB-45CE-9A8E-B0B1D9A7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Book Antiqua" panose="02040602050305030304" pitchFamily="18" charset="0"/>
              </a:rPr>
              <a:t>Аларский филиал областного государственного </a:t>
            </a:r>
            <a:br>
              <a:rPr lang="ru-RU" sz="3200" dirty="0">
                <a:latin typeface="Book Antiqua" panose="02040602050305030304" pitchFamily="18" charset="0"/>
              </a:rPr>
            </a:br>
            <a:r>
              <a:rPr lang="ru-RU" sz="3200" dirty="0">
                <a:latin typeface="Book Antiqua" panose="02040602050305030304" pitchFamily="18" charset="0"/>
              </a:rPr>
              <a:t>казенного учреждения </a:t>
            </a:r>
            <a:br>
              <a:rPr lang="ru-RU" sz="3200" dirty="0">
                <a:latin typeface="Book Antiqua" panose="02040602050305030304" pitchFamily="18" charset="0"/>
              </a:rPr>
            </a:br>
            <a:r>
              <a:rPr lang="ru-RU" sz="3200" dirty="0">
                <a:latin typeface="Book Antiqua" panose="02040602050305030304" pitchFamily="18" charset="0"/>
              </a:rPr>
              <a:t>"Кадровый центр Иркутской области"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E645D2-06ED-4940-95B2-1CD718861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04704"/>
            <a:ext cx="5719916" cy="8094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Book Antiqua" panose="02040602050305030304" pitchFamily="18" charset="0"/>
              </a:rPr>
              <a:t>Руководитель: </a:t>
            </a:r>
            <a:endParaRPr lang="ru-RU" sz="24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400" dirty="0" err="1">
                <a:latin typeface="Book Antiqua" panose="02040602050305030304" pitchFamily="18" charset="0"/>
              </a:rPr>
              <a:t>Шалбанова</a:t>
            </a:r>
            <a:r>
              <a:rPr lang="ru-RU" sz="2400" dirty="0">
                <a:latin typeface="Book Antiqua" panose="02040602050305030304" pitchFamily="18" charset="0"/>
              </a:rPr>
              <a:t> Марина Валерьевна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7AC008-9640-414C-85D8-DB9DADBDDC09}"/>
              </a:ext>
            </a:extLst>
          </p:cNvPr>
          <p:cNvSpPr txBox="1"/>
          <p:nvPr/>
        </p:nvSpPr>
        <p:spPr>
          <a:xfrm>
            <a:off x="6831344" y="3163463"/>
            <a:ext cx="4249225" cy="23551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Адрес: 669452,Иркутская область,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Аларский район, п. Кутулик,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ул. Вампилова, д.100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Телефон 8(395 64) 37 075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Адрес сайта: https://irkzan.ru/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9094CF3-2133-4A27-B74F-B83E201C9A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1" y="1943378"/>
            <a:ext cx="3971847" cy="4303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0507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5D73199-D166-4DE5-A69A-D89AAB4655C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27956608"/>
              </p:ext>
            </p:extLst>
          </p:nvPr>
        </p:nvGraphicFramePr>
        <p:xfrm>
          <a:off x="164408" y="228600"/>
          <a:ext cx="5931592" cy="660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Рисунок 1">
            <a:extLst>
              <a:ext uri="{FF2B5EF4-FFF2-40B4-BE49-F238E27FC236}">
                <a16:creationId xmlns="" xmlns:a16="http://schemas.microsoft.com/office/drawing/2014/main" id="{679488AB-D08A-4DD0-AA82-E4FA3B80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56" y="2472566"/>
            <a:ext cx="5322888" cy="378074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335FFBD-65F8-49A4-9728-EFA1BE74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00E80C74-62D5-4C09-BC49-2C80F8FF3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6AEB09CA-9025-4BD2-932E-5B0106910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0DEAB8-9695-453C-B52F-623395A34FDC}"/>
              </a:ext>
            </a:extLst>
          </p:cNvPr>
          <p:cNvSpPr txBox="1"/>
          <p:nvPr/>
        </p:nvSpPr>
        <p:spPr>
          <a:xfrm>
            <a:off x="7059561" y="699751"/>
            <a:ext cx="4168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Отдел полиции 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МО МВД России «Черемховский»</a:t>
            </a:r>
          </a:p>
        </p:txBody>
      </p:sp>
    </p:spTree>
    <p:extLst>
      <p:ext uri="{BB962C8B-B14F-4D97-AF65-F5344CB8AC3E}">
        <p14:creationId xmlns="" xmlns:p14="http://schemas.microsoft.com/office/powerpoint/2010/main" val="318106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910C0-795E-4FEF-92F1-6D7A4967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Book Antiqua" panose="02040602050305030304" pitchFamily="18" charset="0"/>
              </a:rPr>
              <a:t>Муниципальное казенное учреждение "Комитет по образованию"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D4FA6F-9215-4D54-8130-712BD3A58552}"/>
              </a:ext>
            </a:extLst>
          </p:cNvPr>
          <p:cNvSpPr txBox="1"/>
          <p:nvPr/>
        </p:nvSpPr>
        <p:spPr>
          <a:xfrm>
            <a:off x="1967484" y="1689736"/>
            <a:ext cx="825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 Antiqua" panose="02040602050305030304" pitchFamily="18" charset="0"/>
              </a:rPr>
              <a:t>Председатель: </a:t>
            </a:r>
            <a:r>
              <a:rPr lang="ru-RU" sz="2800" dirty="0" err="1">
                <a:latin typeface="Book Antiqua" panose="02040602050305030304" pitchFamily="18" charset="0"/>
              </a:rPr>
              <a:t>Бутуханова</a:t>
            </a:r>
            <a:r>
              <a:rPr lang="ru-RU" sz="2800" dirty="0">
                <a:latin typeface="Book Antiqua" panose="02040602050305030304" pitchFamily="18" charset="0"/>
              </a:rPr>
              <a:t> Надежда </a:t>
            </a:r>
            <a:r>
              <a:rPr lang="ru-RU" sz="2800" dirty="0" err="1">
                <a:latin typeface="Book Antiqua" panose="02040602050305030304" pitchFamily="18" charset="0"/>
              </a:rPr>
              <a:t>Кимовна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EB3DD910-3C30-4944-9ECD-D01C52D3B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2061" b="11754"/>
          <a:stretch>
            <a:fillRect/>
          </a:stretch>
        </p:blipFill>
        <p:spPr bwMode="auto">
          <a:xfrm>
            <a:off x="198120" y="76814"/>
            <a:ext cx="2074337" cy="152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Шестиугольник 15">
            <a:extLst>
              <a:ext uri="{FF2B5EF4-FFF2-40B4-BE49-F238E27FC236}">
                <a16:creationId xmlns="" xmlns:a16="http://schemas.microsoft.com/office/drawing/2014/main" id="{31830A27-FC26-4CDE-BC56-72E312BB21A1}"/>
              </a:ext>
            </a:extLst>
          </p:cNvPr>
          <p:cNvSpPr/>
          <p:nvPr/>
        </p:nvSpPr>
        <p:spPr>
          <a:xfrm rot="16200000">
            <a:off x="9759376" y="4531500"/>
            <a:ext cx="2653389" cy="2445693"/>
          </a:xfrm>
          <a:prstGeom prst="hexagon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>
            <a:extLst>
              <a:ext uri="{FF2B5EF4-FFF2-40B4-BE49-F238E27FC236}">
                <a16:creationId xmlns="" xmlns:a16="http://schemas.microsoft.com/office/drawing/2014/main" id="{068716D6-CC51-4F43-A6BA-8B3D21CBF0B2}"/>
              </a:ext>
            </a:extLst>
          </p:cNvPr>
          <p:cNvSpPr/>
          <p:nvPr/>
        </p:nvSpPr>
        <p:spPr>
          <a:xfrm rot="16200000">
            <a:off x="8448627" y="2316806"/>
            <a:ext cx="2653389" cy="244569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Шестиугольник 19">
            <a:extLst>
              <a:ext uri="{FF2B5EF4-FFF2-40B4-BE49-F238E27FC236}">
                <a16:creationId xmlns="" xmlns:a16="http://schemas.microsoft.com/office/drawing/2014/main" id="{3215CACD-F5D6-40B9-A5ED-CC5018BE9274}"/>
              </a:ext>
            </a:extLst>
          </p:cNvPr>
          <p:cNvSpPr/>
          <p:nvPr/>
        </p:nvSpPr>
        <p:spPr>
          <a:xfrm rot="16200000">
            <a:off x="9759377" y="103850"/>
            <a:ext cx="2653389" cy="2445690"/>
          </a:xfrm>
          <a:prstGeom prst="hexagon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>
            <a:extLst>
              <a:ext uri="{FF2B5EF4-FFF2-40B4-BE49-F238E27FC236}">
                <a16:creationId xmlns="" xmlns:a16="http://schemas.microsoft.com/office/drawing/2014/main" id="{7A47EE14-8A63-4942-AF72-10B8D99669C3}"/>
              </a:ext>
            </a:extLst>
          </p:cNvPr>
          <p:cNvSpPr/>
          <p:nvPr/>
        </p:nvSpPr>
        <p:spPr>
          <a:xfrm rot="16200000">
            <a:off x="7129644" y="4531500"/>
            <a:ext cx="2653389" cy="2445690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>
            <a:extLst>
              <a:ext uri="{FF2B5EF4-FFF2-40B4-BE49-F238E27FC236}">
                <a16:creationId xmlns="" xmlns:a16="http://schemas.microsoft.com/office/drawing/2014/main" id="{4A0D5980-DAA7-419A-BAAF-D95EFE55681E}"/>
              </a:ext>
            </a:extLst>
          </p:cNvPr>
          <p:cNvSpPr/>
          <p:nvPr/>
        </p:nvSpPr>
        <p:spPr>
          <a:xfrm rot="16200000">
            <a:off x="11078359" y="2316807"/>
            <a:ext cx="2653389" cy="2445690"/>
          </a:xfrm>
          <a:prstGeom prst="hexagon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A53326-7C6B-49CE-9A72-650DC3C0C2C2}"/>
              </a:ext>
            </a:extLst>
          </p:cNvPr>
          <p:cNvSpPr txBox="1"/>
          <p:nvPr/>
        </p:nvSpPr>
        <p:spPr>
          <a:xfrm>
            <a:off x="8503032" y="2735224"/>
            <a:ext cx="2587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Адрес: 669451, Иркутская область, Аларский район,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 Кутулик, ул. Советская, 47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Телефон: 8(395)64-37128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kpo.alaredu.ru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3B01634-B0EE-4CDB-A459-C44E1430DF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1" y="2397887"/>
            <a:ext cx="1438169" cy="14381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D0E0916-43AD-49EA-A128-D7245EB6EBD4}"/>
              </a:ext>
            </a:extLst>
          </p:cNvPr>
          <p:cNvSpPr txBox="1"/>
          <p:nvPr/>
        </p:nvSpPr>
        <p:spPr>
          <a:xfrm>
            <a:off x="2383340" y="2706570"/>
            <a:ext cx="485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ook Antiqua" panose="02040602050305030304" pitchFamily="18" charset="0"/>
              </a:rPr>
              <a:t>Общеобразовательные учреждения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C601356-EDC6-4277-8C0E-E230B71ED8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9" y="5168264"/>
            <a:ext cx="1317268" cy="13191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11BA6D2-0EA0-4883-937F-65E9CFD033DA}"/>
              </a:ext>
            </a:extLst>
          </p:cNvPr>
          <p:cNvSpPr txBox="1"/>
          <p:nvPr/>
        </p:nvSpPr>
        <p:spPr>
          <a:xfrm>
            <a:off x="2411775" y="5227649"/>
            <a:ext cx="421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ook Antiqua" panose="02040602050305030304" pitchFamily="18" charset="0"/>
              </a:rPr>
              <a:t>Учреждения дополнительного образования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88AF5D-430B-4588-8C9C-256DC1D46D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736" b="93506" l="10000" r="90000">
                        <a14:foregroundMark x1="41625" y1="5736" x2="41625" y2="5736"/>
                        <a14:foregroundMark x1="62875" y1="19805" x2="62875" y2="19805"/>
                        <a14:foregroundMark x1="64625" y1="22294" x2="60125" y2="24784"/>
                        <a14:foregroundMark x1="60125" y1="24784" x2="61250" y2="26515"/>
                        <a14:foregroundMark x1="61313" y1="16883" x2="58313" y2="24026"/>
                        <a14:foregroundMark x1="58313" y1="24026" x2="61563" y2="29437"/>
                        <a14:foregroundMark x1="61563" y1="29437" x2="65125" y2="24567"/>
                        <a14:foregroundMark x1="65125" y1="24567" x2="61313" y2="20455"/>
                        <a14:foregroundMark x1="61313" y1="20455" x2="57813" y2="24567"/>
                        <a14:foregroundMark x1="57813" y1="24567" x2="59562" y2="26082"/>
                        <a14:foregroundMark x1="58813" y1="16342" x2="56250" y2="24784"/>
                        <a14:foregroundMark x1="56250" y1="24784" x2="60250" y2="28139"/>
                        <a14:foregroundMark x1="60250" y1="28139" x2="64688" y2="25541"/>
                        <a14:foregroundMark x1="64688" y1="25541" x2="63375" y2="18723"/>
                        <a14:foregroundMark x1="63375" y1="18723" x2="59188" y2="20779"/>
                        <a14:foregroundMark x1="59188" y1="20779" x2="60375" y2="28030"/>
                        <a14:foregroundMark x1="60375" y1="28030" x2="62250" y2="24784"/>
                        <a14:foregroundMark x1="61563" y1="16775" x2="56688" y2="17532"/>
                        <a14:foregroundMark x1="56688" y1="17532" x2="54875" y2="24675"/>
                        <a14:foregroundMark x1="54875" y1="24675" x2="60750" y2="29437"/>
                        <a14:foregroundMark x1="60750" y1="29437" x2="63063" y2="23160"/>
                        <a14:foregroundMark x1="63063" y1="23160" x2="61438" y2="16342"/>
                        <a14:foregroundMark x1="61438" y1="16342" x2="56938" y2="18831"/>
                        <a14:foregroundMark x1="56938" y1="18831" x2="56250" y2="27056"/>
                        <a14:foregroundMark x1="56250" y1="27056" x2="60063" y2="29004"/>
                        <a14:foregroundMark x1="60063" y1="29004" x2="60188" y2="28680"/>
                        <a14:foregroundMark x1="64313" y1="34632" x2="59813" y2="54545"/>
                        <a14:foregroundMark x1="59813" y1="54545" x2="66063" y2="55195"/>
                        <a14:foregroundMark x1="66063" y1="55195" x2="61687" y2="60931"/>
                        <a14:foregroundMark x1="61687" y1="60931" x2="62313" y2="79004"/>
                        <a14:foregroundMark x1="62313" y1="79004" x2="58562" y2="83658"/>
                        <a14:foregroundMark x1="58562" y1="83658" x2="43188" y2="78355"/>
                        <a14:foregroundMark x1="43188" y1="78355" x2="33375" y2="65368"/>
                        <a14:foregroundMark x1="33375" y1="65368" x2="30813" y2="52381"/>
                        <a14:foregroundMark x1="30813" y1="52381" x2="31875" y2="29654"/>
                        <a14:foregroundMark x1="31875" y1="29654" x2="33750" y2="19372"/>
                        <a14:foregroundMark x1="33750" y1="19372" x2="38313" y2="13528"/>
                        <a14:foregroundMark x1="38313" y1="13528" x2="44000" y2="13420"/>
                        <a14:foregroundMark x1="44000" y1="13420" x2="54188" y2="14827"/>
                        <a14:foregroundMark x1="54188" y1="14827" x2="57563" y2="23593"/>
                        <a14:foregroundMark x1="57563" y1="23593" x2="55125" y2="32792"/>
                        <a14:foregroundMark x1="55125" y1="32792" x2="48188" y2="42424"/>
                        <a14:foregroundMark x1="48188" y1="42424" x2="41625" y2="47186"/>
                        <a14:foregroundMark x1="41625" y1="47186" x2="38063" y2="54870"/>
                        <a14:foregroundMark x1="38063" y1="54870" x2="38125" y2="63095"/>
                        <a14:foregroundMark x1="38125" y1="63095" x2="39688" y2="71861"/>
                        <a14:foregroundMark x1="39688" y1="71861" x2="42625" y2="66883"/>
                        <a14:foregroundMark x1="42625" y1="66883" x2="43563" y2="55411"/>
                        <a14:foregroundMark x1="43563" y1="55411" x2="40500" y2="43615"/>
                        <a14:foregroundMark x1="40500" y1="43615" x2="35813" y2="37013"/>
                        <a14:foregroundMark x1="69188" y1="14610" x2="69250" y2="14177"/>
                        <a14:foregroundMark x1="69313" y1="14177" x2="72625" y2="18723"/>
                        <a14:foregroundMark x1="72625" y1="18723" x2="68063" y2="22835"/>
                        <a14:foregroundMark x1="68063" y1="22835" x2="68375" y2="14827"/>
                        <a14:foregroundMark x1="68375" y1="14827" x2="52000" y2="13095"/>
                        <a14:foregroundMark x1="52000" y1="13095" x2="47188" y2="16558"/>
                        <a14:foregroundMark x1="47188" y1="16558" x2="28813" y2="51190"/>
                        <a14:foregroundMark x1="28813" y1="51190" x2="29875" y2="90584"/>
                        <a14:foregroundMark x1="29875" y1="90584" x2="34188" y2="93506"/>
                        <a14:foregroundMark x1="34188" y1="93506" x2="38875" y2="92749"/>
                        <a14:foregroundMark x1="38875" y1="92749" x2="54438" y2="93506"/>
                        <a14:foregroundMark x1="54438" y1="93506" x2="55813" y2="93290"/>
                        <a14:foregroundMark x1="56313" y1="41883" x2="54875" y2="49134"/>
                        <a14:foregroundMark x1="54875" y1="49134" x2="56813" y2="55303"/>
                        <a14:foregroundMark x1="56813" y1="55303" x2="63875" y2="55303"/>
                        <a14:foregroundMark x1="63875" y1="55303" x2="64063" y2="46970"/>
                        <a14:foregroundMark x1="64063" y1="46970" x2="59750" y2="46104"/>
                        <a14:foregroundMark x1="59750" y1="46104" x2="56313" y2="51407"/>
                        <a14:foregroundMark x1="56313" y1="51407" x2="54500" y2="63420"/>
                        <a14:foregroundMark x1="54500" y1="63420" x2="54937" y2="80519"/>
                        <a14:foregroundMark x1="54937" y1="80519" x2="60188" y2="90368"/>
                        <a14:foregroundMark x1="60188" y1="90368" x2="66500" y2="90801"/>
                        <a14:foregroundMark x1="66500" y1="90801" x2="70313" y2="85065"/>
                        <a14:foregroundMark x1="70313" y1="85065" x2="71313" y2="78139"/>
                        <a14:foregroundMark x1="71313" y1="78139" x2="66313" y2="64719"/>
                        <a14:foregroundMark x1="66313" y1="64719" x2="54375" y2="58333"/>
                        <a14:foregroundMark x1="54375" y1="58333" x2="49938" y2="62879"/>
                        <a14:foregroundMark x1="49938" y1="62879" x2="49250" y2="72511"/>
                        <a14:foregroundMark x1="49250" y1="72511" x2="60188" y2="76948"/>
                        <a14:foregroundMark x1="60188" y1="76948" x2="62875" y2="69589"/>
                        <a14:foregroundMark x1="62875" y1="69589" x2="57938" y2="61147"/>
                        <a14:foregroundMark x1="57938" y1="61147" x2="57188" y2="70996"/>
                        <a14:foregroundMark x1="57188" y1="70996" x2="61875" y2="69481"/>
                        <a14:foregroundMark x1="61875" y1="69481" x2="60563" y2="65584"/>
                        <a14:foregroundMark x1="47000" y1="14286" x2="33125" y2="10065"/>
                        <a14:foregroundMark x1="33125" y1="10065" x2="29063" y2="12121"/>
                        <a14:foregroundMark x1="29063" y1="12121" x2="25438" y2="16450"/>
                        <a14:foregroundMark x1="25438" y1="16450" x2="24063" y2="33983"/>
                        <a14:foregroundMark x1="24063" y1="33983" x2="27125" y2="53896"/>
                        <a14:foregroundMark x1="27125" y1="53896" x2="32438" y2="61147"/>
                        <a14:foregroundMark x1="32438" y1="61147" x2="39688" y2="62121"/>
                        <a14:foregroundMark x1="39688" y1="62121" x2="43750" y2="61147"/>
                        <a14:foregroundMark x1="43750" y1="61147" x2="47688" y2="57576"/>
                        <a14:foregroundMark x1="47688" y1="57576" x2="50813" y2="50758"/>
                        <a14:foregroundMark x1="50813" y1="50758" x2="52438" y2="31602"/>
                        <a14:foregroundMark x1="52438" y1="31602" x2="51812" y2="23160"/>
                        <a14:foregroundMark x1="51812" y1="23160" x2="48000" y2="17100"/>
                        <a14:foregroundMark x1="48000" y1="17100" x2="44063" y2="13853"/>
                        <a14:foregroundMark x1="44063" y1="13853" x2="42375" y2="14177"/>
                        <a14:foregroundMark x1="51625" y1="25000" x2="37438" y2="11688"/>
                        <a14:foregroundMark x1="37438" y1="11688" x2="33500" y2="17208"/>
                        <a14:foregroundMark x1="33500" y1="17208" x2="31875" y2="29545"/>
                        <a14:foregroundMark x1="31875" y1="29545" x2="36625" y2="36039"/>
                        <a14:foregroundMark x1="36625" y1="36039" x2="42875" y2="33009"/>
                        <a14:foregroundMark x1="42875" y1="33009" x2="46500" y2="28463"/>
                        <a14:foregroundMark x1="46500" y1="28463" x2="46875" y2="16126"/>
                        <a14:foregroundMark x1="46875" y1="16126" x2="41813" y2="12338"/>
                        <a14:foregroundMark x1="41813" y1="12338" x2="37313" y2="11364"/>
                        <a14:foregroundMark x1="37313" y1="11364" x2="37063" y2="12879"/>
                        <a14:foregroundMark x1="50438" y1="27056" x2="44813" y2="34199"/>
                        <a14:foregroundMark x1="44813" y1="34199" x2="49438" y2="29221"/>
                        <a14:foregroundMark x1="49438" y1="29221" x2="46688" y2="22835"/>
                        <a14:foregroundMark x1="46688" y1="22835" x2="43375" y2="28247"/>
                        <a14:foregroundMark x1="43375" y1="28247" x2="41813" y2="35498"/>
                        <a14:foregroundMark x1="41813" y1="35498" x2="47438" y2="33442"/>
                        <a14:foregroundMark x1="47438" y1="33442" x2="34938" y2="41558"/>
                        <a14:foregroundMark x1="34938" y1="41558" x2="29125" y2="49351"/>
                        <a14:foregroundMark x1="29125" y1="49351" x2="33688" y2="42316"/>
                        <a14:foregroundMark x1="33688" y1="42316" x2="35563" y2="33009"/>
                        <a14:foregroundMark x1="35563" y1="33009" x2="31313" y2="25000"/>
                        <a14:foregroundMark x1="31313" y1="25000" x2="25688" y2="28896"/>
                        <a14:foregroundMark x1="25688" y1="28896" x2="36938" y2="21104"/>
                        <a14:foregroundMark x1="36938" y1="21104" x2="32688" y2="33550"/>
                        <a14:foregroundMark x1="32688" y1="33550" x2="39813" y2="20455"/>
                        <a14:foregroundMark x1="39813" y1="20455" x2="35875" y2="48052"/>
                        <a14:foregroundMark x1="35875" y1="48052" x2="40438" y2="36255"/>
                        <a14:foregroundMark x1="40438" y1="36255" x2="35125" y2="62554"/>
                        <a14:foregroundMark x1="35125" y1="62554" x2="36875" y2="50974"/>
                        <a14:foregroundMark x1="36875" y1="50974" x2="34500" y2="82143"/>
                        <a14:foregroundMark x1="34500" y1="82143" x2="39938" y2="82359"/>
                        <a14:foregroundMark x1="39938" y1="82359" x2="49375" y2="81926"/>
                        <a14:foregroundMark x1="49375" y1="81926" x2="40938" y2="83009"/>
                        <a14:foregroundMark x1="40938" y1="83009" x2="46563" y2="82359"/>
                        <a14:foregroundMark x1="46563" y1="82359" x2="54438" y2="83117"/>
                        <a14:foregroundMark x1="54438" y1="83117" x2="64750" y2="81602"/>
                        <a14:foregroundMark x1="64750" y1="81602" x2="68188" y2="77165"/>
                        <a14:foregroundMark x1="68188" y1="77165" x2="61563" y2="76082"/>
                        <a14:foregroundMark x1="61563" y1="76082" x2="66563" y2="82900"/>
                        <a14:foregroundMark x1="66563" y1="82900" x2="65313" y2="62446"/>
                        <a14:foregroundMark x1="65313" y1="62446" x2="68188" y2="51515"/>
                        <a14:foregroundMark x1="68188" y1="51515" x2="69375" y2="63203"/>
                        <a14:foregroundMark x1="69375" y1="63203" x2="67125" y2="47294"/>
                        <a14:foregroundMark x1="67125" y1="47294" x2="70063" y2="29437"/>
                        <a14:foregroundMark x1="70063" y1="29437" x2="66063" y2="35823"/>
                        <a14:foregroundMark x1="66063" y1="35823" x2="70250" y2="28030"/>
                        <a14:foregroundMark x1="73375" y1="29654" x2="73375" y2="29654"/>
                        <a14:foregroundMark x1="73375" y1="29654" x2="71563" y2="36039"/>
                        <a14:foregroundMark x1="71563" y1="36039" x2="74000" y2="26190"/>
                        <a14:foregroundMark x1="74000" y1="26190" x2="70125" y2="29545"/>
                        <a14:foregroundMark x1="70125" y1="29545" x2="70063" y2="38420"/>
                        <a14:foregroundMark x1="70063" y1="38420" x2="73875" y2="32035"/>
                        <a14:foregroundMark x1="73875" y1="32035" x2="69563" y2="33333"/>
                        <a14:foregroundMark x1="69563" y1="33333" x2="73188" y2="28463"/>
                        <a14:foregroundMark x1="73188" y1="28463" x2="73500" y2="2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4" y="3890758"/>
            <a:ext cx="1891326" cy="10922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FA16228-789D-47A9-A766-982C6C1E5F35}"/>
              </a:ext>
            </a:extLst>
          </p:cNvPr>
          <p:cNvSpPr txBox="1"/>
          <p:nvPr/>
        </p:nvSpPr>
        <p:spPr>
          <a:xfrm>
            <a:off x="2411775" y="3836713"/>
            <a:ext cx="432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ook Antiqua" panose="02040602050305030304" pitchFamily="18" charset="0"/>
              </a:rPr>
              <a:t>Дошкольные образовательные учреждения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82712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AD5225-68A4-44D2-A68D-94933729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91"/>
            <a:ext cx="12192000" cy="16021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Областное государственное казенное учреждение социального обслуживания «Центр социальной помощи семье и детям </a:t>
            </a:r>
            <a:br>
              <a:rPr lang="ru-RU" sz="2800" dirty="0">
                <a:latin typeface="Book Antiqua" panose="02040602050305030304" pitchFamily="18" charset="0"/>
              </a:rPr>
            </a:br>
            <a:r>
              <a:rPr lang="ru-RU" sz="2800" dirty="0" err="1">
                <a:latin typeface="Book Antiqua" panose="02040602050305030304" pitchFamily="18" charset="0"/>
              </a:rPr>
              <a:t>Аларского</a:t>
            </a:r>
            <a:r>
              <a:rPr lang="ru-RU" sz="2800" dirty="0">
                <a:latin typeface="Book Antiqua" panose="02040602050305030304" pitchFamily="18" charset="0"/>
              </a:rPr>
              <a:t> района"'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A17BAB-D09E-4920-AA5D-99C4260E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222" y="1772725"/>
            <a:ext cx="7499555" cy="838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Руководитель:  </a:t>
            </a:r>
            <a:r>
              <a:rPr lang="ru-RU" sz="2000" dirty="0" err="1">
                <a:latin typeface="Book Antiqua" panose="02040602050305030304" pitchFamily="18" charset="0"/>
              </a:rPr>
              <a:t>Вантеева</a:t>
            </a:r>
            <a:r>
              <a:rPr lang="ru-RU" sz="2000" dirty="0">
                <a:latin typeface="Book Antiqua" panose="02040602050305030304" pitchFamily="18" charset="0"/>
              </a:rPr>
              <a:t> Лидия Анатольевна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6BBEE3-EC1F-4ADE-A6C0-011949799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5" y="2597303"/>
            <a:ext cx="6236167" cy="3415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F2C9D-44DE-413E-A6E9-28852FF24AD5}"/>
              </a:ext>
            </a:extLst>
          </p:cNvPr>
          <p:cNvSpPr txBox="1"/>
          <p:nvPr/>
        </p:nvSpPr>
        <p:spPr>
          <a:xfrm>
            <a:off x="6685935" y="2615143"/>
            <a:ext cx="4621161" cy="16312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Адрес: 669456, Иркутская область, Аларский район, п. Забитуй, ул. Степана Разина, д. 1Б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Телефон: 8(950)143-75-80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Адрес сайта: </a:t>
            </a:r>
            <a:r>
              <a:rPr lang="en-US" sz="2000" dirty="0">
                <a:latin typeface="Book Antiqua" panose="02040602050305030304" pitchFamily="18" charset="0"/>
              </a:rPr>
              <a:t>srcn-zabitui.ru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87F294-2C6B-4375-A19B-E2E78B7D7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083" y1="51753" x2="38083" y2="51753"/>
                        <a14:foregroundMark x1="24417" y1="57526" x2="24417" y2="57526"/>
                        <a14:foregroundMark x1="38083" y1="22268" x2="38083" y2="22268"/>
                        <a14:foregroundMark x1="34667" y1="14948" x2="34667" y2="14948"/>
                        <a14:foregroundMark x1="37500" y1="28247" x2="37500" y2="28247"/>
                        <a14:foregroundMark x1="53750" y1="27938" x2="53750" y2="27938"/>
                        <a14:foregroundMark x1="73667" y1="55464" x2="73667" y2="55464"/>
                        <a14:foregroundMark x1="24250" y1="87216" x2="24250" y2="87216"/>
                        <a14:foregroundMark x1="35500" y1="85876" x2="35500" y2="85876"/>
                        <a14:foregroundMark x1="51833" y1="84742" x2="51833" y2="84742"/>
                        <a14:foregroundMark x1="62667" y1="84639" x2="62667" y2="84639"/>
                        <a14:foregroundMark x1="70667" y1="84021" x2="70667" y2="84021"/>
                        <a14:foregroundMark x1="76917" y1="83918" x2="76917" y2="83918"/>
                        <a14:foregroundMark x1="81167" y1="83402" x2="81167" y2="83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512">
            <a:off x="218817" y="-51520"/>
            <a:ext cx="2328519" cy="1882220"/>
          </a:xfrm>
          <a:prstGeom prst="rect">
            <a:avLst/>
          </a:prstGeom>
        </p:spPr>
      </p:pic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B542FBE5-C0E8-46C1-A926-4EF639D7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83" y="3797192"/>
            <a:ext cx="3036593" cy="27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0996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54FE88-5A7F-43F1-9193-9D1F1D73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3DAEA0FB-F0E3-43ED-99B0-6C8E78A8F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5" y="2669309"/>
            <a:ext cx="7123809" cy="2274842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6FB130-D306-4F39-85AE-1F9B8CDF1F1D}"/>
              </a:ext>
            </a:extLst>
          </p:cNvPr>
          <p:cNvPicPr/>
          <p:nvPr/>
        </p:nvPicPr>
        <p:blipFill rotWithShape="1">
          <a:blip r:embed="rId3" cstate="print"/>
          <a:srcRect t="3992"/>
          <a:stretch/>
        </p:blipFill>
        <p:spPr bwMode="auto">
          <a:xfrm>
            <a:off x="0" y="-1769423"/>
            <a:ext cx="12192000" cy="86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24637BB2-0BF4-4C83-AC67-81C39C05F444}"/>
              </a:ext>
            </a:extLst>
          </p:cNvPr>
          <p:cNvSpPr/>
          <p:nvPr/>
        </p:nvSpPr>
        <p:spPr>
          <a:xfrm>
            <a:off x="2964873" y="2669309"/>
            <a:ext cx="9097818" cy="2503055"/>
          </a:xfrm>
          <a:custGeom>
            <a:avLst/>
            <a:gdLst>
              <a:gd name="connsiteX0" fmla="*/ 748145 w 9097818"/>
              <a:gd name="connsiteY0" fmla="*/ 36946 h 2503055"/>
              <a:gd name="connsiteX1" fmla="*/ 655782 w 9097818"/>
              <a:gd name="connsiteY1" fmla="*/ 92364 h 2503055"/>
              <a:gd name="connsiteX2" fmla="*/ 628072 w 9097818"/>
              <a:gd name="connsiteY2" fmla="*/ 110836 h 2503055"/>
              <a:gd name="connsiteX3" fmla="*/ 581891 w 9097818"/>
              <a:gd name="connsiteY3" fmla="*/ 129309 h 2503055"/>
              <a:gd name="connsiteX4" fmla="*/ 535709 w 9097818"/>
              <a:gd name="connsiteY4" fmla="*/ 157018 h 2503055"/>
              <a:gd name="connsiteX5" fmla="*/ 452582 w 9097818"/>
              <a:gd name="connsiteY5" fmla="*/ 193964 h 2503055"/>
              <a:gd name="connsiteX6" fmla="*/ 415636 w 9097818"/>
              <a:gd name="connsiteY6" fmla="*/ 212436 h 2503055"/>
              <a:gd name="connsiteX7" fmla="*/ 369454 w 9097818"/>
              <a:gd name="connsiteY7" fmla="*/ 221673 h 2503055"/>
              <a:gd name="connsiteX8" fmla="*/ 332509 w 9097818"/>
              <a:gd name="connsiteY8" fmla="*/ 249382 h 2503055"/>
              <a:gd name="connsiteX9" fmla="*/ 240145 w 9097818"/>
              <a:gd name="connsiteY9" fmla="*/ 304800 h 2503055"/>
              <a:gd name="connsiteX10" fmla="*/ 212436 w 9097818"/>
              <a:gd name="connsiteY10" fmla="*/ 323273 h 2503055"/>
              <a:gd name="connsiteX11" fmla="*/ 129309 w 9097818"/>
              <a:gd name="connsiteY11" fmla="*/ 387927 h 2503055"/>
              <a:gd name="connsiteX12" fmla="*/ 73891 w 9097818"/>
              <a:gd name="connsiteY12" fmla="*/ 461818 h 2503055"/>
              <a:gd name="connsiteX13" fmla="*/ 55418 w 9097818"/>
              <a:gd name="connsiteY13" fmla="*/ 508000 h 2503055"/>
              <a:gd name="connsiteX14" fmla="*/ 36945 w 9097818"/>
              <a:gd name="connsiteY14" fmla="*/ 544946 h 2503055"/>
              <a:gd name="connsiteX15" fmla="*/ 18472 w 9097818"/>
              <a:gd name="connsiteY15" fmla="*/ 618836 h 2503055"/>
              <a:gd name="connsiteX16" fmla="*/ 9236 w 9097818"/>
              <a:gd name="connsiteY16" fmla="*/ 757382 h 2503055"/>
              <a:gd name="connsiteX17" fmla="*/ 0 w 9097818"/>
              <a:gd name="connsiteY17" fmla="*/ 785091 h 2503055"/>
              <a:gd name="connsiteX18" fmla="*/ 9236 w 9097818"/>
              <a:gd name="connsiteY18" fmla="*/ 988291 h 2503055"/>
              <a:gd name="connsiteX19" fmla="*/ 18472 w 9097818"/>
              <a:gd name="connsiteY19" fmla="*/ 1034473 h 2503055"/>
              <a:gd name="connsiteX20" fmla="*/ 36945 w 9097818"/>
              <a:gd name="connsiteY20" fmla="*/ 1071418 h 2503055"/>
              <a:gd name="connsiteX21" fmla="*/ 92363 w 9097818"/>
              <a:gd name="connsiteY21" fmla="*/ 1154546 h 2503055"/>
              <a:gd name="connsiteX22" fmla="*/ 147782 w 9097818"/>
              <a:gd name="connsiteY22" fmla="*/ 1237673 h 2503055"/>
              <a:gd name="connsiteX23" fmla="*/ 157018 w 9097818"/>
              <a:gd name="connsiteY23" fmla="*/ 1265382 h 2503055"/>
              <a:gd name="connsiteX24" fmla="*/ 212436 w 9097818"/>
              <a:gd name="connsiteY24" fmla="*/ 1311564 h 2503055"/>
              <a:gd name="connsiteX25" fmla="*/ 267854 w 9097818"/>
              <a:gd name="connsiteY25" fmla="*/ 1357746 h 2503055"/>
              <a:gd name="connsiteX26" fmla="*/ 323272 w 9097818"/>
              <a:gd name="connsiteY26" fmla="*/ 1403927 h 2503055"/>
              <a:gd name="connsiteX27" fmla="*/ 406400 w 9097818"/>
              <a:gd name="connsiteY27" fmla="*/ 1459346 h 2503055"/>
              <a:gd name="connsiteX28" fmla="*/ 443345 w 9097818"/>
              <a:gd name="connsiteY28" fmla="*/ 1468582 h 2503055"/>
              <a:gd name="connsiteX29" fmla="*/ 544945 w 9097818"/>
              <a:gd name="connsiteY29" fmla="*/ 1514764 h 2503055"/>
              <a:gd name="connsiteX30" fmla="*/ 655782 w 9097818"/>
              <a:gd name="connsiteY30" fmla="*/ 1560946 h 2503055"/>
              <a:gd name="connsiteX31" fmla="*/ 766618 w 9097818"/>
              <a:gd name="connsiteY31" fmla="*/ 1579418 h 2503055"/>
              <a:gd name="connsiteX32" fmla="*/ 831272 w 9097818"/>
              <a:gd name="connsiteY32" fmla="*/ 1597891 h 2503055"/>
              <a:gd name="connsiteX33" fmla="*/ 932872 w 9097818"/>
              <a:gd name="connsiteY33" fmla="*/ 1616364 h 2503055"/>
              <a:gd name="connsiteX34" fmla="*/ 1043709 w 9097818"/>
              <a:gd name="connsiteY34" fmla="*/ 1653309 h 2503055"/>
              <a:gd name="connsiteX35" fmla="*/ 1080654 w 9097818"/>
              <a:gd name="connsiteY35" fmla="*/ 1671782 h 2503055"/>
              <a:gd name="connsiteX36" fmla="*/ 1126836 w 9097818"/>
              <a:gd name="connsiteY36" fmla="*/ 1681018 h 2503055"/>
              <a:gd name="connsiteX37" fmla="*/ 1237672 w 9097818"/>
              <a:gd name="connsiteY37" fmla="*/ 1736436 h 2503055"/>
              <a:gd name="connsiteX38" fmla="*/ 1311563 w 9097818"/>
              <a:gd name="connsiteY38" fmla="*/ 1773382 h 2503055"/>
              <a:gd name="connsiteX39" fmla="*/ 1403927 w 9097818"/>
              <a:gd name="connsiteY39" fmla="*/ 1828800 h 2503055"/>
              <a:gd name="connsiteX40" fmla="*/ 1440872 w 9097818"/>
              <a:gd name="connsiteY40" fmla="*/ 1847273 h 2503055"/>
              <a:gd name="connsiteX41" fmla="*/ 1542472 w 9097818"/>
              <a:gd name="connsiteY41" fmla="*/ 1911927 h 2503055"/>
              <a:gd name="connsiteX42" fmla="*/ 1597891 w 9097818"/>
              <a:gd name="connsiteY42" fmla="*/ 1939636 h 2503055"/>
              <a:gd name="connsiteX43" fmla="*/ 1644072 w 9097818"/>
              <a:gd name="connsiteY43" fmla="*/ 1976582 h 2503055"/>
              <a:gd name="connsiteX44" fmla="*/ 1754909 w 9097818"/>
              <a:gd name="connsiteY44" fmla="*/ 2041236 h 2503055"/>
              <a:gd name="connsiteX45" fmla="*/ 1865745 w 9097818"/>
              <a:gd name="connsiteY45" fmla="*/ 2115127 h 2503055"/>
              <a:gd name="connsiteX46" fmla="*/ 1930400 w 9097818"/>
              <a:gd name="connsiteY46" fmla="*/ 2152073 h 2503055"/>
              <a:gd name="connsiteX47" fmla="*/ 2115127 w 9097818"/>
              <a:gd name="connsiteY47" fmla="*/ 2253673 h 2503055"/>
              <a:gd name="connsiteX48" fmla="*/ 2170545 w 9097818"/>
              <a:gd name="connsiteY48" fmla="*/ 2290618 h 2503055"/>
              <a:gd name="connsiteX49" fmla="*/ 2327563 w 9097818"/>
              <a:gd name="connsiteY49" fmla="*/ 2382982 h 2503055"/>
              <a:gd name="connsiteX50" fmla="*/ 2401454 w 9097818"/>
              <a:gd name="connsiteY50" fmla="*/ 2429164 h 2503055"/>
              <a:gd name="connsiteX51" fmla="*/ 2438400 w 9097818"/>
              <a:gd name="connsiteY51" fmla="*/ 2456873 h 2503055"/>
              <a:gd name="connsiteX52" fmla="*/ 2530763 w 9097818"/>
              <a:gd name="connsiteY52" fmla="*/ 2484582 h 2503055"/>
              <a:gd name="connsiteX53" fmla="*/ 2558472 w 9097818"/>
              <a:gd name="connsiteY53" fmla="*/ 2493818 h 2503055"/>
              <a:gd name="connsiteX54" fmla="*/ 2595418 w 9097818"/>
              <a:gd name="connsiteY54" fmla="*/ 2503055 h 2503055"/>
              <a:gd name="connsiteX55" fmla="*/ 2918691 w 9097818"/>
              <a:gd name="connsiteY55" fmla="*/ 2493818 h 2503055"/>
              <a:gd name="connsiteX56" fmla="*/ 2955636 w 9097818"/>
              <a:gd name="connsiteY56" fmla="*/ 2484582 h 2503055"/>
              <a:gd name="connsiteX57" fmla="*/ 3020291 w 9097818"/>
              <a:gd name="connsiteY57" fmla="*/ 2475346 h 2503055"/>
              <a:gd name="connsiteX58" fmla="*/ 3278909 w 9097818"/>
              <a:gd name="connsiteY58" fmla="*/ 2419927 h 2503055"/>
              <a:gd name="connsiteX59" fmla="*/ 3389745 w 9097818"/>
              <a:gd name="connsiteY59" fmla="*/ 2401455 h 2503055"/>
              <a:gd name="connsiteX60" fmla="*/ 3676072 w 9097818"/>
              <a:gd name="connsiteY60" fmla="*/ 2346036 h 2503055"/>
              <a:gd name="connsiteX61" fmla="*/ 3823854 w 9097818"/>
              <a:gd name="connsiteY61" fmla="*/ 2309091 h 2503055"/>
              <a:gd name="connsiteX62" fmla="*/ 4211782 w 9097818"/>
              <a:gd name="connsiteY62" fmla="*/ 2235200 h 2503055"/>
              <a:gd name="connsiteX63" fmla="*/ 4378036 w 9097818"/>
              <a:gd name="connsiteY63" fmla="*/ 2207491 h 2503055"/>
              <a:gd name="connsiteX64" fmla="*/ 4544291 w 9097818"/>
              <a:gd name="connsiteY64" fmla="*/ 2170546 h 2503055"/>
              <a:gd name="connsiteX65" fmla="*/ 4692072 w 9097818"/>
              <a:gd name="connsiteY65" fmla="*/ 2152073 h 2503055"/>
              <a:gd name="connsiteX66" fmla="*/ 4913745 w 9097818"/>
              <a:gd name="connsiteY66" fmla="*/ 2096655 h 2503055"/>
              <a:gd name="connsiteX67" fmla="*/ 5209309 w 9097818"/>
              <a:gd name="connsiteY67" fmla="*/ 2050473 h 2503055"/>
              <a:gd name="connsiteX68" fmla="*/ 5948218 w 9097818"/>
              <a:gd name="connsiteY68" fmla="*/ 2068946 h 2503055"/>
              <a:gd name="connsiteX69" fmla="*/ 6188363 w 9097818"/>
              <a:gd name="connsiteY69" fmla="*/ 2124364 h 2503055"/>
              <a:gd name="connsiteX70" fmla="*/ 6410036 w 9097818"/>
              <a:gd name="connsiteY70" fmla="*/ 2161309 h 2503055"/>
              <a:gd name="connsiteX71" fmla="*/ 6511636 w 9097818"/>
              <a:gd name="connsiteY71" fmla="*/ 2179782 h 2503055"/>
              <a:gd name="connsiteX72" fmla="*/ 6613236 w 9097818"/>
              <a:gd name="connsiteY72" fmla="*/ 2198255 h 2503055"/>
              <a:gd name="connsiteX73" fmla="*/ 6705600 w 9097818"/>
              <a:gd name="connsiteY73" fmla="*/ 2207491 h 2503055"/>
              <a:gd name="connsiteX74" fmla="*/ 7259782 w 9097818"/>
              <a:gd name="connsiteY74" fmla="*/ 2189018 h 2503055"/>
              <a:gd name="connsiteX75" fmla="*/ 7352145 w 9097818"/>
              <a:gd name="connsiteY75" fmla="*/ 2170546 h 2503055"/>
              <a:gd name="connsiteX76" fmla="*/ 7509163 w 9097818"/>
              <a:gd name="connsiteY76" fmla="*/ 2124364 h 2503055"/>
              <a:gd name="connsiteX77" fmla="*/ 7573818 w 9097818"/>
              <a:gd name="connsiteY77" fmla="*/ 2105891 h 2503055"/>
              <a:gd name="connsiteX78" fmla="*/ 7684654 w 9097818"/>
              <a:gd name="connsiteY78" fmla="*/ 2041236 h 2503055"/>
              <a:gd name="connsiteX79" fmla="*/ 7795491 w 9097818"/>
              <a:gd name="connsiteY79" fmla="*/ 1976582 h 2503055"/>
              <a:gd name="connsiteX80" fmla="*/ 7887854 w 9097818"/>
              <a:gd name="connsiteY80" fmla="*/ 1902691 h 2503055"/>
              <a:gd name="connsiteX81" fmla="*/ 7980218 w 9097818"/>
              <a:gd name="connsiteY81" fmla="*/ 1856509 h 2503055"/>
              <a:gd name="connsiteX82" fmla="*/ 8063345 w 9097818"/>
              <a:gd name="connsiteY82" fmla="*/ 1782618 h 2503055"/>
              <a:gd name="connsiteX83" fmla="*/ 8128000 w 9097818"/>
              <a:gd name="connsiteY83" fmla="*/ 1736436 h 2503055"/>
              <a:gd name="connsiteX84" fmla="*/ 8164945 w 9097818"/>
              <a:gd name="connsiteY84" fmla="*/ 1699491 h 2503055"/>
              <a:gd name="connsiteX85" fmla="*/ 8192654 w 9097818"/>
              <a:gd name="connsiteY85" fmla="*/ 1681018 h 2503055"/>
              <a:gd name="connsiteX86" fmla="*/ 8266545 w 9097818"/>
              <a:gd name="connsiteY86" fmla="*/ 1616364 h 2503055"/>
              <a:gd name="connsiteX87" fmla="*/ 8349672 w 9097818"/>
              <a:gd name="connsiteY87" fmla="*/ 1560946 h 2503055"/>
              <a:gd name="connsiteX88" fmla="*/ 8386618 w 9097818"/>
              <a:gd name="connsiteY88" fmla="*/ 1533236 h 2503055"/>
              <a:gd name="connsiteX89" fmla="*/ 8488218 w 9097818"/>
              <a:gd name="connsiteY89" fmla="*/ 1440873 h 2503055"/>
              <a:gd name="connsiteX90" fmla="*/ 8534400 w 9097818"/>
              <a:gd name="connsiteY90" fmla="*/ 1422400 h 2503055"/>
              <a:gd name="connsiteX91" fmla="*/ 8562109 w 9097818"/>
              <a:gd name="connsiteY91" fmla="*/ 1394691 h 2503055"/>
              <a:gd name="connsiteX92" fmla="*/ 8608291 w 9097818"/>
              <a:gd name="connsiteY92" fmla="*/ 1366982 h 2503055"/>
              <a:gd name="connsiteX93" fmla="*/ 8709891 w 9097818"/>
              <a:gd name="connsiteY93" fmla="*/ 1320800 h 2503055"/>
              <a:gd name="connsiteX94" fmla="*/ 8746836 w 9097818"/>
              <a:gd name="connsiteY94" fmla="*/ 1311564 h 2503055"/>
              <a:gd name="connsiteX95" fmla="*/ 8876145 w 9097818"/>
              <a:gd name="connsiteY95" fmla="*/ 1237673 h 2503055"/>
              <a:gd name="connsiteX96" fmla="*/ 8931563 w 9097818"/>
              <a:gd name="connsiteY96" fmla="*/ 1182255 h 2503055"/>
              <a:gd name="connsiteX97" fmla="*/ 8959272 w 9097818"/>
              <a:gd name="connsiteY97" fmla="*/ 1154546 h 2503055"/>
              <a:gd name="connsiteX98" fmla="*/ 8977745 w 9097818"/>
              <a:gd name="connsiteY98" fmla="*/ 1126836 h 2503055"/>
              <a:gd name="connsiteX99" fmla="*/ 8996218 w 9097818"/>
              <a:gd name="connsiteY99" fmla="*/ 1071418 h 2503055"/>
              <a:gd name="connsiteX100" fmla="*/ 9033163 w 9097818"/>
              <a:gd name="connsiteY100" fmla="*/ 1025236 h 2503055"/>
              <a:gd name="connsiteX101" fmla="*/ 9097818 w 9097818"/>
              <a:gd name="connsiteY101" fmla="*/ 840509 h 2503055"/>
              <a:gd name="connsiteX102" fmla="*/ 9079345 w 9097818"/>
              <a:gd name="connsiteY102" fmla="*/ 508000 h 2503055"/>
              <a:gd name="connsiteX103" fmla="*/ 9060872 w 9097818"/>
              <a:gd name="connsiteY103" fmla="*/ 461818 h 2503055"/>
              <a:gd name="connsiteX104" fmla="*/ 8783782 w 9097818"/>
              <a:gd name="connsiteY104" fmla="*/ 304800 h 2503055"/>
              <a:gd name="connsiteX105" fmla="*/ 8580582 w 9097818"/>
              <a:gd name="connsiteY105" fmla="*/ 230909 h 2503055"/>
              <a:gd name="connsiteX106" fmla="*/ 7915563 w 9097818"/>
              <a:gd name="connsiteY106" fmla="*/ 83127 h 2503055"/>
              <a:gd name="connsiteX107" fmla="*/ 7583054 w 9097818"/>
              <a:gd name="connsiteY107" fmla="*/ 36946 h 2503055"/>
              <a:gd name="connsiteX108" fmla="*/ 7324436 w 9097818"/>
              <a:gd name="connsiteY108" fmla="*/ 27709 h 2503055"/>
              <a:gd name="connsiteX109" fmla="*/ 6188363 w 9097818"/>
              <a:gd name="connsiteY109" fmla="*/ 73891 h 2503055"/>
              <a:gd name="connsiteX110" fmla="*/ 5652654 w 9097818"/>
              <a:gd name="connsiteY110" fmla="*/ 193964 h 2503055"/>
              <a:gd name="connsiteX111" fmla="*/ 5412509 w 9097818"/>
              <a:gd name="connsiteY111" fmla="*/ 221673 h 2503055"/>
              <a:gd name="connsiteX112" fmla="*/ 3574472 w 9097818"/>
              <a:gd name="connsiteY112" fmla="*/ 166255 h 2503055"/>
              <a:gd name="connsiteX113" fmla="*/ 2946400 w 9097818"/>
              <a:gd name="connsiteY113" fmla="*/ 83127 h 2503055"/>
              <a:gd name="connsiteX114" fmla="*/ 1200727 w 9097818"/>
              <a:gd name="connsiteY114" fmla="*/ 73891 h 2503055"/>
              <a:gd name="connsiteX115" fmla="*/ 1126836 w 9097818"/>
              <a:gd name="connsiteY115" fmla="*/ 55418 h 2503055"/>
              <a:gd name="connsiteX116" fmla="*/ 868218 w 9097818"/>
              <a:gd name="connsiteY116" fmla="*/ 36946 h 2503055"/>
              <a:gd name="connsiteX117" fmla="*/ 812800 w 9097818"/>
              <a:gd name="connsiteY117" fmla="*/ 0 h 2503055"/>
              <a:gd name="connsiteX118" fmla="*/ 775854 w 9097818"/>
              <a:gd name="connsiteY118" fmla="*/ 9236 h 2503055"/>
              <a:gd name="connsiteX119" fmla="*/ 748145 w 9097818"/>
              <a:gd name="connsiteY119" fmla="*/ 36946 h 250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097818" h="2503055">
                <a:moveTo>
                  <a:pt x="748145" y="36946"/>
                </a:moveTo>
                <a:cubicBezTo>
                  <a:pt x="728133" y="50801"/>
                  <a:pt x="685657" y="72449"/>
                  <a:pt x="655782" y="92364"/>
                </a:cubicBezTo>
                <a:cubicBezTo>
                  <a:pt x="646545" y="98521"/>
                  <a:pt x="638001" y="105872"/>
                  <a:pt x="628072" y="110836"/>
                </a:cubicBezTo>
                <a:cubicBezTo>
                  <a:pt x="613243" y="118251"/>
                  <a:pt x="596720" y="121894"/>
                  <a:pt x="581891" y="129309"/>
                </a:cubicBezTo>
                <a:cubicBezTo>
                  <a:pt x="565834" y="137338"/>
                  <a:pt x="551402" y="148300"/>
                  <a:pt x="535709" y="157018"/>
                </a:cubicBezTo>
                <a:cubicBezTo>
                  <a:pt x="490240" y="182279"/>
                  <a:pt x="503954" y="171132"/>
                  <a:pt x="452582" y="193964"/>
                </a:cubicBezTo>
                <a:cubicBezTo>
                  <a:pt x="440000" y="199556"/>
                  <a:pt x="428698" y="208082"/>
                  <a:pt x="415636" y="212436"/>
                </a:cubicBezTo>
                <a:cubicBezTo>
                  <a:pt x="400743" y="217400"/>
                  <a:pt x="384848" y="218594"/>
                  <a:pt x="369454" y="221673"/>
                </a:cubicBezTo>
                <a:cubicBezTo>
                  <a:pt x="357139" y="230909"/>
                  <a:pt x="345458" y="241058"/>
                  <a:pt x="332509" y="249382"/>
                </a:cubicBezTo>
                <a:cubicBezTo>
                  <a:pt x="302307" y="268798"/>
                  <a:pt x="270019" y="284883"/>
                  <a:pt x="240145" y="304800"/>
                </a:cubicBezTo>
                <a:cubicBezTo>
                  <a:pt x="230909" y="310958"/>
                  <a:pt x="221317" y="316613"/>
                  <a:pt x="212436" y="323273"/>
                </a:cubicBezTo>
                <a:cubicBezTo>
                  <a:pt x="184353" y="344335"/>
                  <a:pt x="150371" y="359844"/>
                  <a:pt x="129309" y="387927"/>
                </a:cubicBezTo>
                <a:cubicBezTo>
                  <a:pt x="110836" y="412557"/>
                  <a:pt x="85325" y="433232"/>
                  <a:pt x="73891" y="461818"/>
                </a:cubicBezTo>
                <a:cubicBezTo>
                  <a:pt x="67733" y="477212"/>
                  <a:pt x="62152" y="492849"/>
                  <a:pt x="55418" y="508000"/>
                </a:cubicBezTo>
                <a:cubicBezTo>
                  <a:pt x="49826" y="520582"/>
                  <a:pt x="42369" y="532290"/>
                  <a:pt x="36945" y="544946"/>
                </a:cubicBezTo>
                <a:cubicBezTo>
                  <a:pt x="26296" y="569794"/>
                  <a:pt x="23893" y="591735"/>
                  <a:pt x="18472" y="618836"/>
                </a:cubicBezTo>
                <a:cubicBezTo>
                  <a:pt x="15393" y="665018"/>
                  <a:pt x="14347" y="711381"/>
                  <a:pt x="9236" y="757382"/>
                </a:cubicBezTo>
                <a:cubicBezTo>
                  <a:pt x="8161" y="767058"/>
                  <a:pt x="0" y="775355"/>
                  <a:pt x="0" y="785091"/>
                </a:cubicBezTo>
                <a:cubicBezTo>
                  <a:pt x="0" y="852894"/>
                  <a:pt x="4227" y="920673"/>
                  <a:pt x="9236" y="988291"/>
                </a:cubicBezTo>
                <a:cubicBezTo>
                  <a:pt x="10396" y="1003947"/>
                  <a:pt x="13508" y="1019580"/>
                  <a:pt x="18472" y="1034473"/>
                </a:cubicBezTo>
                <a:cubicBezTo>
                  <a:pt x="22826" y="1047535"/>
                  <a:pt x="30258" y="1059382"/>
                  <a:pt x="36945" y="1071418"/>
                </a:cubicBezTo>
                <a:cubicBezTo>
                  <a:pt x="81669" y="1151921"/>
                  <a:pt x="46084" y="1085127"/>
                  <a:pt x="92363" y="1154546"/>
                </a:cubicBezTo>
                <a:cubicBezTo>
                  <a:pt x="163611" y="1261419"/>
                  <a:pt x="78756" y="1145641"/>
                  <a:pt x="147782" y="1237673"/>
                </a:cubicBezTo>
                <a:cubicBezTo>
                  <a:pt x="150861" y="1246909"/>
                  <a:pt x="151618" y="1257281"/>
                  <a:pt x="157018" y="1265382"/>
                </a:cubicBezTo>
                <a:cubicBezTo>
                  <a:pt x="171241" y="1286716"/>
                  <a:pt x="191991" y="1297933"/>
                  <a:pt x="212436" y="1311564"/>
                </a:cubicBezTo>
                <a:cubicBezTo>
                  <a:pt x="247994" y="1364900"/>
                  <a:pt x="209262" y="1316732"/>
                  <a:pt x="267854" y="1357746"/>
                </a:cubicBezTo>
                <a:cubicBezTo>
                  <a:pt x="287553" y="1371535"/>
                  <a:pt x="304495" y="1388906"/>
                  <a:pt x="323272" y="1403927"/>
                </a:cubicBezTo>
                <a:cubicBezTo>
                  <a:pt x="345084" y="1421377"/>
                  <a:pt x="381416" y="1448242"/>
                  <a:pt x="406400" y="1459346"/>
                </a:cubicBezTo>
                <a:cubicBezTo>
                  <a:pt x="418000" y="1464502"/>
                  <a:pt x="431030" y="1465503"/>
                  <a:pt x="443345" y="1468582"/>
                </a:cubicBezTo>
                <a:cubicBezTo>
                  <a:pt x="611289" y="1552554"/>
                  <a:pt x="401158" y="1449406"/>
                  <a:pt x="544945" y="1514764"/>
                </a:cubicBezTo>
                <a:cubicBezTo>
                  <a:pt x="593978" y="1537052"/>
                  <a:pt x="603211" y="1549264"/>
                  <a:pt x="655782" y="1560946"/>
                </a:cubicBezTo>
                <a:cubicBezTo>
                  <a:pt x="692345" y="1569071"/>
                  <a:pt x="730604" y="1569128"/>
                  <a:pt x="766618" y="1579418"/>
                </a:cubicBezTo>
                <a:cubicBezTo>
                  <a:pt x="788169" y="1585576"/>
                  <a:pt x="809432" y="1592851"/>
                  <a:pt x="831272" y="1597891"/>
                </a:cubicBezTo>
                <a:cubicBezTo>
                  <a:pt x="859554" y="1604418"/>
                  <a:pt x="904055" y="1607888"/>
                  <a:pt x="932872" y="1616364"/>
                </a:cubicBezTo>
                <a:cubicBezTo>
                  <a:pt x="970234" y="1627353"/>
                  <a:pt x="1008877" y="1635892"/>
                  <a:pt x="1043709" y="1653309"/>
                </a:cubicBezTo>
                <a:cubicBezTo>
                  <a:pt x="1056024" y="1659467"/>
                  <a:pt x="1067592" y="1667428"/>
                  <a:pt x="1080654" y="1671782"/>
                </a:cubicBezTo>
                <a:cubicBezTo>
                  <a:pt x="1095547" y="1676746"/>
                  <a:pt x="1111442" y="1677939"/>
                  <a:pt x="1126836" y="1681018"/>
                </a:cubicBezTo>
                <a:lnTo>
                  <a:pt x="1237672" y="1736436"/>
                </a:lnTo>
                <a:lnTo>
                  <a:pt x="1311563" y="1773382"/>
                </a:lnTo>
                <a:cubicBezTo>
                  <a:pt x="1342351" y="1791855"/>
                  <a:pt x="1371813" y="1812743"/>
                  <a:pt x="1403927" y="1828800"/>
                </a:cubicBezTo>
                <a:cubicBezTo>
                  <a:pt x="1416242" y="1834958"/>
                  <a:pt x="1429065" y="1840189"/>
                  <a:pt x="1440872" y="1847273"/>
                </a:cubicBezTo>
                <a:cubicBezTo>
                  <a:pt x="1475294" y="1867926"/>
                  <a:pt x="1506567" y="1893975"/>
                  <a:pt x="1542472" y="1911927"/>
                </a:cubicBezTo>
                <a:cubicBezTo>
                  <a:pt x="1560945" y="1921163"/>
                  <a:pt x="1580467" y="1928548"/>
                  <a:pt x="1597891" y="1939636"/>
                </a:cubicBezTo>
                <a:cubicBezTo>
                  <a:pt x="1614523" y="1950220"/>
                  <a:pt x="1628129" y="1964987"/>
                  <a:pt x="1644072" y="1976582"/>
                </a:cubicBezTo>
                <a:cubicBezTo>
                  <a:pt x="1756187" y="2058120"/>
                  <a:pt x="1642878" y="1972772"/>
                  <a:pt x="1754909" y="2041236"/>
                </a:cubicBezTo>
                <a:cubicBezTo>
                  <a:pt x="1792797" y="2064390"/>
                  <a:pt x="1827193" y="2093097"/>
                  <a:pt x="1865745" y="2115127"/>
                </a:cubicBezTo>
                <a:cubicBezTo>
                  <a:pt x="1887297" y="2127442"/>
                  <a:pt x="1908545" y="2140305"/>
                  <a:pt x="1930400" y="2152073"/>
                </a:cubicBezTo>
                <a:cubicBezTo>
                  <a:pt x="2014667" y="2197448"/>
                  <a:pt x="2005272" y="2180437"/>
                  <a:pt x="2115127" y="2253673"/>
                </a:cubicBezTo>
                <a:cubicBezTo>
                  <a:pt x="2133600" y="2265988"/>
                  <a:pt x="2151368" y="2279431"/>
                  <a:pt x="2170545" y="2290618"/>
                </a:cubicBezTo>
                <a:cubicBezTo>
                  <a:pt x="2265782" y="2346172"/>
                  <a:pt x="2200931" y="2288010"/>
                  <a:pt x="2327563" y="2382982"/>
                </a:cubicBezTo>
                <a:cubicBezTo>
                  <a:pt x="2432226" y="2461478"/>
                  <a:pt x="2300025" y="2365771"/>
                  <a:pt x="2401454" y="2429164"/>
                </a:cubicBezTo>
                <a:cubicBezTo>
                  <a:pt x="2414508" y="2437323"/>
                  <a:pt x="2424943" y="2449397"/>
                  <a:pt x="2438400" y="2456873"/>
                </a:cubicBezTo>
                <a:cubicBezTo>
                  <a:pt x="2479019" y="2479439"/>
                  <a:pt x="2487393" y="2473740"/>
                  <a:pt x="2530763" y="2484582"/>
                </a:cubicBezTo>
                <a:cubicBezTo>
                  <a:pt x="2540208" y="2486943"/>
                  <a:pt x="2549111" y="2491143"/>
                  <a:pt x="2558472" y="2493818"/>
                </a:cubicBezTo>
                <a:cubicBezTo>
                  <a:pt x="2570678" y="2497305"/>
                  <a:pt x="2583103" y="2499976"/>
                  <a:pt x="2595418" y="2503055"/>
                </a:cubicBezTo>
                <a:cubicBezTo>
                  <a:pt x="2703176" y="2499976"/>
                  <a:pt x="2811031" y="2499339"/>
                  <a:pt x="2918691" y="2493818"/>
                </a:cubicBezTo>
                <a:cubicBezTo>
                  <a:pt x="2931368" y="2493168"/>
                  <a:pt x="2943147" y="2486853"/>
                  <a:pt x="2955636" y="2484582"/>
                </a:cubicBezTo>
                <a:cubicBezTo>
                  <a:pt x="2977055" y="2480688"/>
                  <a:pt x="2998739" y="2478425"/>
                  <a:pt x="3020291" y="2475346"/>
                </a:cubicBezTo>
                <a:cubicBezTo>
                  <a:pt x="3142099" y="2440543"/>
                  <a:pt x="3080931" y="2455923"/>
                  <a:pt x="3278909" y="2419927"/>
                </a:cubicBezTo>
                <a:cubicBezTo>
                  <a:pt x="3315760" y="2413227"/>
                  <a:pt x="3353555" y="2411106"/>
                  <a:pt x="3389745" y="2401455"/>
                </a:cubicBezTo>
                <a:cubicBezTo>
                  <a:pt x="3724621" y="2312154"/>
                  <a:pt x="3326766" y="2411531"/>
                  <a:pt x="3676072" y="2346036"/>
                </a:cubicBezTo>
                <a:cubicBezTo>
                  <a:pt x="3725979" y="2336678"/>
                  <a:pt x="3774130" y="2319379"/>
                  <a:pt x="3823854" y="2309091"/>
                </a:cubicBezTo>
                <a:cubicBezTo>
                  <a:pt x="3952758" y="2282421"/>
                  <a:pt x="4081939" y="2256841"/>
                  <a:pt x="4211782" y="2235200"/>
                </a:cubicBezTo>
                <a:cubicBezTo>
                  <a:pt x="4267200" y="2225964"/>
                  <a:pt x="4322886" y="2218214"/>
                  <a:pt x="4378036" y="2207491"/>
                </a:cubicBezTo>
                <a:cubicBezTo>
                  <a:pt x="4433762" y="2196655"/>
                  <a:pt x="4488385" y="2180412"/>
                  <a:pt x="4544291" y="2170546"/>
                </a:cubicBezTo>
                <a:cubicBezTo>
                  <a:pt x="4593179" y="2161919"/>
                  <a:pt x="4643150" y="2160508"/>
                  <a:pt x="4692072" y="2152073"/>
                </a:cubicBezTo>
                <a:cubicBezTo>
                  <a:pt x="4871853" y="2121076"/>
                  <a:pt x="4750721" y="2131236"/>
                  <a:pt x="4913745" y="2096655"/>
                </a:cubicBezTo>
                <a:cubicBezTo>
                  <a:pt x="5084247" y="2060488"/>
                  <a:pt x="5076821" y="2063721"/>
                  <a:pt x="5209309" y="2050473"/>
                </a:cubicBezTo>
                <a:cubicBezTo>
                  <a:pt x="5455612" y="2056631"/>
                  <a:pt x="5702186" y="2055859"/>
                  <a:pt x="5948218" y="2068946"/>
                </a:cubicBezTo>
                <a:cubicBezTo>
                  <a:pt x="5994754" y="2071421"/>
                  <a:pt x="6138439" y="2114657"/>
                  <a:pt x="6188363" y="2124364"/>
                </a:cubicBezTo>
                <a:cubicBezTo>
                  <a:pt x="6261896" y="2138662"/>
                  <a:pt x="6336203" y="2148652"/>
                  <a:pt x="6410036" y="2161309"/>
                </a:cubicBezTo>
                <a:cubicBezTo>
                  <a:pt x="6443963" y="2167125"/>
                  <a:pt x="6477769" y="2173624"/>
                  <a:pt x="6511636" y="2179782"/>
                </a:cubicBezTo>
                <a:cubicBezTo>
                  <a:pt x="6545503" y="2185940"/>
                  <a:pt x="6578985" y="2194830"/>
                  <a:pt x="6613236" y="2198255"/>
                </a:cubicBezTo>
                <a:lnTo>
                  <a:pt x="6705600" y="2207491"/>
                </a:lnTo>
                <a:cubicBezTo>
                  <a:pt x="6890327" y="2201333"/>
                  <a:pt x="7075253" y="2199562"/>
                  <a:pt x="7259782" y="2189018"/>
                </a:cubicBezTo>
                <a:cubicBezTo>
                  <a:pt x="7291128" y="2187227"/>
                  <a:pt x="7321495" y="2177357"/>
                  <a:pt x="7352145" y="2170546"/>
                </a:cubicBezTo>
                <a:cubicBezTo>
                  <a:pt x="7444417" y="2150041"/>
                  <a:pt x="7413403" y="2154289"/>
                  <a:pt x="7509163" y="2124364"/>
                </a:cubicBezTo>
                <a:cubicBezTo>
                  <a:pt x="7530557" y="2117678"/>
                  <a:pt x="7552898" y="2113937"/>
                  <a:pt x="7573818" y="2105891"/>
                </a:cubicBezTo>
                <a:cubicBezTo>
                  <a:pt x="7627316" y="2085315"/>
                  <a:pt x="7635462" y="2071298"/>
                  <a:pt x="7684654" y="2041236"/>
                </a:cubicBezTo>
                <a:cubicBezTo>
                  <a:pt x="7721151" y="2018933"/>
                  <a:pt x="7760152" y="2000677"/>
                  <a:pt x="7795491" y="1976582"/>
                </a:cubicBezTo>
                <a:cubicBezTo>
                  <a:pt x="7828067" y="1954371"/>
                  <a:pt x="7854796" y="1924179"/>
                  <a:pt x="7887854" y="1902691"/>
                </a:cubicBezTo>
                <a:cubicBezTo>
                  <a:pt x="7916715" y="1883931"/>
                  <a:pt x="7951809" y="1875947"/>
                  <a:pt x="7980218" y="1856509"/>
                </a:cubicBezTo>
                <a:cubicBezTo>
                  <a:pt x="8010815" y="1835574"/>
                  <a:pt x="8034572" y="1805996"/>
                  <a:pt x="8063345" y="1782618"/>
                </a:cubicBezTo>
                <a:cubicBezTo>
                  <a:pt x="8083900" y="1765917"/>
                  <a:pt x="8107502" y="1753207"/>
                  <a:pt x="8128000" y="1736436"/>
                </a:cubicBezTo>
                <a:cubicBezTo>
                  <a:pt x="8141479" y="1725408"/>
                  <a:pt x="8151722" y="1710825"/>
                  <a:pt x="8164945" y="1699491"/>
                </a:cubicBezTo>
                <a:cubicBezTo>
                  <a:pt x="8173373" y="1692267"/>
                  <a:pt x="8184126" y="1688125"/>
                  <a:pt x="8192654" y="1681018"/>
                </a:cubicBezTo>
                <a:cubicBezTo>
                  <a:pt x="8265711" y="1620137"/>
                  <a:pt x="8162761" y="1690495"/>
                  <a:pt x="8266545" y="1616364"/>
                </a:cubicBezTo>
                <a:cubicBezTo>
                  <a:pt x="8293644" y="1597008"/>
                  <a:pt x="8323031" y="1580927"/>
                  <a:pt x="8349672" y="1560946"/>
                </a:cubicBezTo>
                <a:cubicBezTo>
                  <a:pt x="8361987" y="1551709"/>
                  <a:pt x="8375033" y="1543373"/>
                  <a:pt x="8386618" y="1533236"/>
                </a:cubicBezTo>
                <a:cubicBezTo>
                  <a:pt x="8434157" y="1491639"/>
                  <a:pt x="8425786" y="1482494"/>
                  <a:pt x="8488218" y="1440873"/>
                </a:cubicBezTo>
                <a:cubicBezTo>
                  <a:pt x="8502013" y="1431676"/>
                  <a:pt x="8519006" y="1428558"/>
                  <a:pt x="8534400" y="1422400"/>
                </a:cubicBezTo>
                <a:cubicBezTo>
                  <a:pt x="8543636" y="1413164"/>
                  <a:pt x="8551659" y="1402528"/>
                  <a:pt x="8562109" y="1394691"/>
                </a:cubicBezTo>
                <a:cubicBezTo>
                  <a:pt x="8576471" y="1383920"/>
                  <a:pt x="8592531" y="1375578"/>
                  <a:pt x="8608291" y="1366982"/>
                </a:cubicBezTo>
                <a:cubicBezTo>
                  <a:pt x="8637897" y="1350834"/>
                  <a:pt x="8677160" y="1331710"/>
                  <a:pt x="8709891" y="1320800"/>
                </a:cubicBezTo>
                <a:cubicBezTo>
                  <a:pt x="8721934" y="1316786"/>
                  <a:pt x="8734521" y="1314643"/>
                  <a:pt x="8746836" y="1311564"/>
                </a:cubicBezTo>
                <a:cubicBezTo>
                  <a:pt x="8792003" y="1288980"/>
                  <a:pt x="8836981" y="1270309"/>
                  <a:pt x="8876145" y="1237673"/>
                </a:cubicBezTo>
                <a:cubicBezTo>
                  <a:pt x="8896214" y="1220949"/>
                  <a:pt x="8913090" y="1200728"/>
                  <a:pt x="8931563" y="1182255"/>
                </a:cubicBezTo>
                <a:cubicBezTo>
                  <a:pt x="8940799" y="1173019"/>
                  <a:pt x="8952027" y="1165414"/>
                  <a:pt x="8959272" y="1154546"/>
                </a:cubicBezTo>
                <a:cubicBezTo>
                  <a:pt x="8965430" y="1145309"/>
                  <a:pt x="8973236" y="1136980"/>
                  <a:pt x="8977745" y="1126836"/>
                </a:cubicBezTo>
                <a:cubicBezTo>
                  <a:pt x="8985653" y="1109042"/>
                  <a:pt x="8986894" y="1088512"/>
                  <a:pt x="8996218" y="1071418"/>
                </a:cubicBezTo>
                <a:cubicBezTo>
                  <a:pt x="9005658" y="1054111"/>
                  <a:pt x="9020848" y="1040630"/>
                  <a:pt x="9033163" y="1025236"/>
                </a:cubicBezTo>
                <a:cubicBezTo>
                  <a:pt x="9084588" y="870962"/>
                  <a:pt x="9061266" y="931889"/>
                  <a:pt x="9097818" y="840509"/>
                </a:cubicBezTo>
                <a:cubicBezTo>
                  <a:pt x="9091660" y="729673"/>
                  <a:pt x="9090124" y="618483"/>
                  <a:pt x="9079345" y="508000"/>
                </a:cubicBezTo>
                <a:cubicBezTo>
                  <a:pt x="9077735" y="491498"/>
                  <a:pt x="9072968" y="473158"/>
                  <a:pt x="9060872" y="461818"/>
                </a:cubicBezTo>
                <a:cubicBezTo>
                  <a:pt x="8974222" y="380584"/>
                  <a:pt x="8892375" y="347666"/>
                  <a:pt x="8783782" y="304800"/>
                </a:cubicBezTo>
                <a:cubicBezTo>
                  <a:pt x="8716743" y="278337"/>
                  <a:pt x="8649498" y="252006"/>
                  <a:pt x="8580582" y="230909"/>
                </a:cubicBezTo>
                <a:cubicBezTo>
                  <a:pt x="8392123" y="173218"/>
                  <a:pt x="8090150" y="113303"/>
                  <a:pt x="7915563" y="83127"/>
                </a:cubicBezTo>
                <a:cubicBezTo>
                  <a:pt x="7805298" y="64069"/>
                  <a:pt x="7694466" y="47391"/>
                  <a:pt x="7583054" y="36946"/>
                </a:cubicBezTo>
                <a:cubicBezTo>
                  <a:pt x="7497170" y="28894"/>
                  <a:pt x="7410642" y="30788"/>
                  <a:pt x="7324436" y="27709"/>
                </a:cubicBezTo>
                <a:cubicBezTo>
                  <a:pt x="6945745" y="43103"/>
                  <a:pt x="6565506" y="36385"/>
                  <a:pt x="6188363" y="73891"/>
                </a:cubicBezTo>
                <a:cubicBezTo>
                  <a:pt x="6006261" y="92001"/>
                  <a:pt x="5834448" y="172988"/>
                  <a:pt x="5652654" y="193964"/>
                </a:cubicBezTo>
                <a:lnTo>
                  <a:pt x="5412509" y="221673"/>
                </a:lnTo>
                <a:cubicBezTo>
                  <a:pt x="4799830" y="203200"/>
                  <a:pt x="4186517" y="199686"/>
                  <a:pt x="3574472" y="166255"/>
                </a:cubicBezTo>
                <a:cubicBezTo>
                  <a:pt x="2473586" y="106122"/>
                  <a:pt x="3814708" y="95076"/>
                  <a:pt x="2946400" y="83127"/>
                </a:cubicBezTo>
                <a:lnTo>
                  <a:pt x="1200727" y="73891"/>
                </a:lnTo>
                <a:cubicBezTo>
                  <a:pt x="1176097" y="67733"/>
                  <a:pt x="1152106" y="57864"/>
                  <a:pt x="1126836" y="55418"/>
                </a:cubicBezTo>
                <a:cubicBezTo>
                  <a:pt x="780924" y="21943"/>
                  <a:pt x="1009992" y="65300"/>
                  <a:pt x="868218" y="36946"/>
                </a:cubicBezTo>
                <a:cubicBezTo>
                  <a:pt x="851558" y="20285"/>
                  <a:pt x="839535" y="0"/>
                  <a:pt x="812800" y="0"/>
                </a:cubicBezTo>
                <a:cubicBezTo>
                  <a:pt x="800106" y="0"/>
                  <a:pt x="788169" y="6157"/>
                  <a:pt x="775854" y="9236"/>
                </a:cubicBezTo>
                <a:cubicBezTo>
                  <a:pt x="755674" y="39508"/>
                  <a:pt x="768157" y="23091"/>
                  <a:pt x="748145" y="36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3FC196-871A-4B41-8CD7-2ADAD4AEC103}"/>
              </a:ext>
            </a:extLst>
          </p:cNvPr>
          <p:cNvSpPr txBox="1"/>
          <p:nvPr/>
        </p:nvSpPr>
        <p:spPr>
          <a:xfrm>
            <a:off x="8543637" y="4238332"/>
            <a:ext cx="371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Адрес</a:t>
            </a:r>
            <a:r>
              <a:rPr lang="ru-RU" dirty="0">
                <a:latin typeface="Book Antiqua" panose="02040602050305030304" pitchFamily="18" charset="0"/>
              </a:rPr>
              <a:t>: 669451, Иркутская область, Аларский район, п. Кутулик, </a:t>
            </a:r>
            <a:r>
              <a:rPr lang="ru-RU" dirty="0" err="1">
                <a:latin typeface="Book Antiqua" panose="02040602050305030304" pitchFamily="18" charset="0"/>
              </a:rPr>
              <a:t>мкр</a:t>
            </a:r>
            <a:r>
              <a:rPr lang="ru-RU" dirty="0">
                <a:latin typeface="Book Antiqua" panose="02040602050305030304" pitchFamily="18" charset="0"/>
              </a:rPr>
              <a:t>. Здоровье, д.1</a:t>
            </a:r>
          </a:p>
          <a:p>
            <a:r>
              <a:rPr lang="en-US" u="sng" dirty="0">
                <a:latin typeface="Book Antiqua" panose="02040602050305030304" pitchFamily="18" charset="0"/>
                <a:hlinkClick r:id="rId4"/>
              </a:rPr>
              <a:t>Kutulik2012@mail.ru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Телефон: 8 (39564) 37-4-95</a:t>
            </a:r>
          </a:p>
          <a:p>
            <a:r>
              <a:rPr lang="ru-RU" b="1" dirty="0">
                <a:latin typeface="Book Antiqua" panose="02040602050305030304" pitchFamily="18" charset="0"/>
              </a:rPr>
              <a:t>Телефон детской регистратуры</a:t>
            </a:r>
            <a:r>
              <a:rPr lang="ru-RU" dirty="0">
                <a:latin typeface="Book Antiqua" panose="02040602050305030304" pitchFamily="18" charset="0"/>
              </a:rPr>
              <a:t>: 8 395 643 72 78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8371F3-3E50-4050-9990-FE6CF4A81622}"/>
              </a:ext>
            </a:extLst>
          </p:cNvPr>
          <p:cNvSpPr txBox="1"/>
          <p:nvPr/>
        </p:nvSpPr>
        <p:spPr>
          <a:xfrm>
            <a:off x="5078961" y="1264957"/>
            <a:ext cx="5543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Book Antiqua" panose="02040602050305030304" pitchFamily="18" charset="0"/>
              </a:rPr>
              <a:t>ОБЛАСТНОЕ ГОСУДАРСТВЕННОЕ БЮДЖЕТНОЕ УЧРЕЖДЕНИЕ ЗДРАВООХРАНЕНИЯ "АЛАРСКАЯ РАЙОННАЯ БОЛЬНИЦА"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DF4E4F-0CBA-4D9D-B14D-27A1C1AC9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353" b="95294" l="10000" r="90000">
                        <a14:foregroundMark x1="43370" y1="12549" x2="43370" y2="12549"/>
                        <a14:foregroundMark x1="39348" y1="16471" x2="39348" y2="16471"/>
                        <a14:foregroundMark x1="65652" y1="19216" x2="65652" y2="19216"/>
                        <a14:foregroundMark x1="51522" y1="68627" x2="51522" y2="68627"/>
                        <a14:foregroundMark x1="46304" y1="95490" x2="46304" y2="95490"/>
                        <a14:foregroundMark x1="49891" y1="2353" x2="49891" y2="2353"/>
                        <a14:foregroundMark x1="51196" y1="28431" x2="51196" y2="2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76" y="1844671"/>
            <a:ext cx="1923569" cy="1066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82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C461CA-0230-4EAB-BE8D-90DA513D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0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Телефонный справочник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3EF0B4-45F5-4F73-ADB9-6483E73A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835"/>
            <a:ext cx="10515600" cy="552681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Главный врач: </a:t>
            </a:r>
            <a:r>
              <a:rPr lang="ru-RU" dirty="0" err="1">
                <a:latin typeface="Book Antiqua" panose="02040602050305030304" pitchFamily="18" charset="0"/>
              </a:rPr>
              <a:t>Муруева</a:t>
            </a:r>
            <a:r>
              <a:rPr lang="ru-RU" dirty="0">
                <a:latin typeface="Book Antiqua" panose="02040602050305030304" pitchFamily="18" charset="0"/>
              </a:rPr>
              <a:t> Дина Алексеевна </a:t>
            </a:r>
          </a:p>
          <a:p>
            <a:r>
              <a:rPr lang="ru-RU" dirty="0">
                <a:latin typeface="Book Antiqua" panose="02040602050305030304" pitchFamily="18" charset="0"/>
              </a:rPr>
              <a:t>Заместитель главного врача по амбулаторно-поликлинической помощи: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Зайцева Юлия Александровна, 8 (395-64) 37-0-83</a:t>
            </a:r>
          </a:p>
          <a:p>
            <a:r>
              <a:rPr lang="ru-RU" dirty="0">
                <a:latin typeface="Book Antiqua" panose="02040602050305030304" pitchFamily="18" charset="0"/>
              </a:rPr>
              <a:t>Заместитель главного врача по лечебной </a:t>
            </a:r>
            <a:r>
              <a:rPr lang="ru-RU" dirty="0" smtClean="0">
                <a:latin typeface="Book Antiqua" panose="02040602050305030304" pitchFamily="18" charset="0"/>
              </a:rPr>
              <a:t>работе: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Рахматулина</a:t>
            </a:r>
            <a:r>
              <a:rPr lang="ru-RU" dirty="0">
                <a:latin typeface="Book Antiqua" panose="02040602050305030304" pitchFamily="18" charset="0"/>
              </a:rPr>
              <a:t> Альбина </a:t>
            </a:r>
            <a:r>
              <a:rPr lang="ru-RU" dirty="0" err="1">
                <a:latin typeface="Book Antiqua" panose="02040602050305030304" pitchFamily="18" charset="0"/>
              </a:rPr>
              <a:t>Ануаровна</a:t>
            </a:r>
            <a:r>
              <a:rPr lang="ru-RU" dirty="0">
                <a:latin typeface="Book Antiqua" panose="02040602050305030304" pitchFamily="18" charset="0"/>
              </a:rPr>
              <a:t>, 8 (395-64) 37-0-83</a:t>
            </a:r>
          </a:p>
          <a:p>
            <a:r>
              <a:rPr lang="ru-RU" dirty="0">
                <a:latin typeface="Book Antiqua" panose="02040602050305030304" pitchFamily="18" charset="0"/>
              </a:rPr>
              <a:t>Заместитель главного врача по клинико-экспертной </a:t>
            </a:r>
            <a:r>
              <a:rPr lang="ru-RU" dirty="0" smtClean="0">
                <a:latin typeface="Book Antiqua" panose="02040602050305030304" pitchFamily="18" charset="0"/>
              </a:rPr>
              <a:t>работе: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Намсараева</a:t>
            </a:r>
            <a:r>
              <a:rPr lang="ru-RU" dirty="0">
                <a:latin typeface="Book Antiqua" panose="02040602050305030304" pitchFamily="18" charset="0"/>
              </a:rPr>
              <a:t> Лидия Александровна, 8 (395-64) 37-0-83</a:t>
            </a:r>
          </a:p>
          <a:p>
            <a:r>
              <a:rPr lang="ru-RU" dirty="0">
                <a:latin typeface="Book Antiqua" panose="02040602050305030304" pitchFamily="18" charset="0"/>
              </a:rPr>
              <a:t>Заместитель главного врача по финансово-экономической </a:t>
            </a:r>
            <a:r>
              <a:rPr lang="ru-RU" dirty="0" smtClean="0">
                <a:latin typeface="Book Antiqua" panose="02040602050305030304" pitchFamily="18" charset="0"/>
              </a:rPr>
              <a:t>работе: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Иванова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Альбина Викторовна, 8 (395-64) 37-0-83</a:t>
            </a:r>
          </a:p>
          <a:p>
            <a:r>
              <a:rPr lang="ru-RU" dirty="0">
                <a:latin typeface="Book Antiqua" panose="02040602050305030304" pitchFamily="18" charset="0"/>
              </a:rPr>
              <a:t>Начальник административно-хозяйственным </a:t>
            </a:r>
            <a:r>
              <a:rPr lang="ru-RU" dirty="0" smtClean="0">
                <a:latin typeface="Book Antiqua" panose="02040602050305030304" pitchFamily="18" charset="0"/>
              </a:rPr>
              <a:t>подразделением: </a:t>
            </a:r>
            <a:r>
              <a:rPr lang="ru-RU" dirty="0" err="1" smtClean="0">
                <a:latin typeface="Book Antiqua" panose="02040602050305030304" pitchFamily="18" charset="0"/>
              </a:rPr>
              <a:t>Халудоров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Олег Владимирович, 8 (395-64) 37-0-83</a:t>
            </a:r>
          </a:p>
          <a:p>
            <a:r>
              <a:rPr lang="ru-RU" dirty="0">
                <a:latin typeface="Book Antiqua" panose="02040602050305030304" pitchFamily="18" charset="0"/>
              </a:rPr>
              <a:t>Начальник по чрезвычайным </a:t>
            </a:r>
            <a:r>
              <a:rPr lang="ru-RU" dirty="0" smtClean="0">
                <a:latin typeface="Book Antiqua" panose="02040602050305030304" pitchFamily="18" charset="0"/>
              </a:rPr>
              <a:t>ситуациям: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Зайцев Сергей Владимирович, 8 (395-64) 37-0-83</a:t>
            </a:r>
          </a:p>
          <a:p>
            <a:r>
              <a:rPr lang="ru-RU" dirty="0">
                <a:latin typeface="Book Antiqua" panose="02040602050305030304" pitchFamily="18" charset="0"/>
              </a:rPr>
              <a:t>Главный </a:t>
            </a:r>
            <a:r>
              <a:rPr lang="ru-RU" dirty="0" smtClean="0">
                <a:latin typeface="Book Antiqua" panose="02040602050305030304" pitchFamily="18" charset="0"/>
              </a:rPr>
              <a:t>бухгалтер: </a:t>
            </a:r>
            <a:r>
              <a:rPr lang="ru-RU" dirty="0" err="1" smtClean="0">
                <a:latin typeface="Book Antiqua" panose="02040602050305030304" pitchFamily="18" charset="0"/>
              </a:rPr>
              <a:t>Гагулина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Светлана Александровна, 8 (395-64) 37-0-37</a:t>
            </a:r>
          </a:p>
          <a:p>
            <a:r>
              <a:rPr lang="ru-RU" dirty="0">
                <a:latin typeface="Book Antiqua" panose="02040602050305030304" pitchFamily="18" charset="0"/>
              </a:rPr>
              <a:t>Главная медицинская </a:t>
            </a:r>
            <a:r>
              <a:rPr lang="ru-RU" dirty="0" smtClean="0">
                <a:latin typeface="Book Antiqua" panose="02040602050305030304" pitchFamily="18" charset="0"/>
              </a:rPr>
              <a:t>сестра: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Дульбеева</a:t>
            </a:r>
            <a:r>
              <a:rPr lang="ru-RU" dirty="0">
                <a:latin typeface="Book Antiqua" panose="02040602050305030304" pitchFamily="18" charset="0"/>
              </a:rPr>
              <a:t> Дарима </a:t>
            </a:r>
            <a:r>
              <a:rPr lang="ru-RU" dirty="0" err="1">
                <a:latin typeface="Book Antiqua" panose="02040602050305030304" pitchFamily="18" charset="0"/>
              </a:rPr>
              <a:t>Дархановна</a:t>
            </a:r>
            <a:r>
              <a:rPr lang="ru-RU" dirty="0">
                <a:latin typeface="Book Antiqua" panose="02040602050305030304" pitchFamily="18" charset="0"/>
              </a:rPr>
              <a:t>, 8 (395-64) 37-0-37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Юрисконсульт: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Шулунова</a:t>
            </a:r>
            <a:r>
              <a:rPr lang="ru-RU" dirty="0">
                <a:latin typeface="Book Antiqua" panose="02040602050305030304" pitchFamily="18" charset="0"/>
              </a:rPr>
              <a:t> Айна Ивановна, 8 (395-64) 37-0-37</a:t>
            </a:r>
          </a:p>
          <a:p>
            <a:r>
              <a:rPr lang="ru-RU" dirty="0">
                <a:latin typeface="Book Antiqua" panose="02040602050305030304" pitchFamily="18" charset="0"/>
              </a:rPr>
              <a:t>Начальник отдела </a:t>
            </a:r>
            <a:r>
              <a:rPr lang="ru-RU" dirty="0" smtClean="0">
                <a:latin typeface="Book Antiqua" panose="02040602050305030304" pitchFamily="18" charset="0"/>
              </a:rPr>
              <a:t>кадров:  </a:t>
            </a:r>
            <a:r>
              <a:rPr lang="ru-RU" dirty="0" err="1">
                <a:latin typeface="Book Antiqua" panose="02040602050305030304" pitchFamily="18" charset="0"/>
              </a:rPr>
              <a:t>Можодова</a:t>
            </a:r>
            <a:r>
              <a:rPr lang="ru-RU" dirty="0">
                <a:latin typeface="Book Antiqua" panose="02040602050305030304" pitchFamily="18" charset="0"/>
              </a:rPr>
              <a:t> Дарья Даниловна, 8 (395-64) 37-0-37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04BCD7-58D0-4B01-B867-94EEF76A5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880" y="127359"/>
            <a:ext cx="1101920" cy="999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705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1F2711-6B68-4A87-A806-9BFDD0A0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87" y="171314"/>
            <a:ext cx="10328564" cy="41996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Book Antiqua" panose="02040602050305030304" pitchFamily="18" charset="0"/>
              </a:rPr>
              <a:t>Структура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7E823DBB-E2BB-40F5-B417-FB6247E1976A}"/>
              </a:ext>
            </a:extLst>
          </p:cNvPr>
          <p:cNvGrpSpPr/>
          <p:nvPr/>
        </p:nvGrpSpPr>
        <p:grpSpPr>
          <a:xfrm>
            <a:off x="505405" y="803563"/>
            <a:ext cx="11310500" cy="5645461"/>
            <a:chOff x="440750" y="1034472"/>
            <a:chExt cx="11310500" cy="564546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03F24782-3CA2-47BC-AC66-19C0F2B209CB}"/>
                </a:ext>
              </a:extLst>
            </p:cNvPr>
            <p:cNvSpPr/>
            <p:nvPr/>
          </p:nvSpPr>
          <p:spPr>
            <a:xfrm>
              <a:off x="4304145" y="1034472"/>
              <a:ext cx="3583709" cy="69619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Детское поликлиническое отделение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DF3732C9-10F7-48AF-905C-CF7DC977D52A}"/>
                </a:ext>
              </a:extLst>
            </p:cNvPr>
            <p:cNvSpPr/>
            <p:nvPr/>
          </p:nvSpPr>
          <p:spPr>
            <a:xfrm>
              <a:off x="440750" y="1619820"/>
              <a:ext cx="1662546" cy="54494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Регистратура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BB95AD86-E39A-43C1-829E-2F37E9932F1C}"/>
                </a:ext>
              </a:extLst>
            </p:cNvPr>
            <p:cNvSpPr/>
            <p:nvPr/>
          </p:nvSpPr>
          <p:spPr>
            <a:xfrm>
              <a:off x="2674938" y="1883348"/>
              <a:ext cx="2115128" cy="100676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Кабинет медицинского психолога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E999233E-8F8E-4D2A-B75E-86EBB2BCAE48}"/>
                </a:ext>
              </a:extLst>
            </p:cNvPr>
            <p:cNvSpPr/>
            <p:nvPr/>
          </p:nvSpPr>
          <p:spPr>
            <a:xfrm>
              <a:off x="4571219" y="2957660"/>
              <a:ext cx="2340396" cy="109105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Консультативно-диагностическое отделение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E36F2CEA-62F2-46D5-BCB0-2D673259595F}"/>
                </a:ext>
              </a:extLst>
            </p:cNvPr>
            <p:cNvSpPr/>
            <p:nvPr/>
          </p:nvSpPr>
          <p:spPr>
            <a:xfrm>
              <a:off x="6911615" y="1883348"/>
              <a:ext cx="2340404" cy="118514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Кабинет неотложной медицинской помощи 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="" xmlns:a16="http://schemas.microsoft.com/office/drawing/2014/main" id="{470875FE-F847-4FB1-9118-ED8C8E08767A}"/>
                </a:ext>
              </a:extLst>
            </p:cNvPr>
            <p:cNvSpPr/>
            <p:nvPr/>
          </p:nvSpPr>
          <p:spPr>
            <a:xfrm>
              <a:off x="9604805" y="1618954"/>
              <a:ext cx="2146445" cy="109162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Профилактическое отделение </a:t>
              </a: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="" xmlns:a16="http://schemas.microsoft.com/office/drawing/2014/main" id="{D6399966-F85B-40D8-BD0C-BC06698885BF}"/>
                </a:ext>
              </a:extLst>
            </p:cNvPr>
            <p:cNvCxnSpPr>
              <a:stCxn id="4" idx="1"/>
              <a:endCxn id="7" idx="0"/>
            </p:cNvCxnSpPr>
            <p:nvPr/>
          </p:nvCxnSpPr>
          <p:spPr>
            <a:xfrm rot="10800000" flipV="1">
              <a:off x="1272023" y="1382568"/>
              <a:ext cx="3032122" cy="23725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="" xmlns:a16="http://schemas.microsoft.com/office/drawing/2014/main" id="{EF6C2926-397B-4FB7-85B5-9E535C2F52A3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3732502" y="1367266"/>
              <a:ext cx="0" cy="5160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Соединитель: уступ 18">
              <a:extLst>
                <a:ext uri="{FF2B5EF4-FFF2-40B4-BE49-F238E27FC236}">
                  <a16:creationId xmlns="" xmlns:a16="http://schemas.microsoft.com/office/drawing/2014/main" id="{3AFA41C9-61A6-40AD-B71E-0EB944EC2CE7}"/>
                </a:ext>
              </a:extLst>
            </p:cNvPr>
            <p:cNvCxnSpPr>
              <a:stCxn id="4" idx="3"/>
              <a:endCxn id="11" idx="0"/>
            </p:cNvCxnSpPr>
            <p:nvPr/>
          </p:nvCxnSpPr>
          <p:spPr>
            <a:xfrm>
              <a:off x="7887854" y="1382568"/>
              <a:ext cx="2790174" cy="23638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="" xmlns:a16="http://schemas.microsoft.com/office/drawing/2014/main" id="{1349C177-C13F-478C-BA2C-7D2A5F93D33A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081817" y="1376211"/>
              <a:ext cx="0" cy="5071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="" xmlns:a16="http://schemas.microsoft.com/office/drawing/2014/main" id="{CEA9C853-EF08-4692-B397-ACFB7DF6EED7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5741417" y="1415910"/>
              <a:ext cx="0" cy="15417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Прямоугольник: скругленные углы 26">
              <a:extLst>
                <a:ext uri="{FF2B5EF4-FFF2-40B4-BE49-F238E27FC236}">
                  <a16:creationId xmlns="" xmlns:a16="http://schemas.microsoft.com/office/drawing/2014/main" id="{AA59F395-36E0-4113-9A40-846339CD4605}"/>
                </a:ext>
              </a:extLst>
            </p:cNvPr>
            <p:cNvSpPr/>
            <p:nvPr/>
          </p:nvSpPr>
          <p:spPr>
            <a:xfrm>
              <a:off x="9822365" y="3068496"/>
              <a:ext cx="1711323" cy="88323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Кабинет здорового ребенка</a:t>
              </a: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="" xmlns:a16="http://schemas.microsoft.com/office/drawing/2014/main" id="{CF51289A-BCCA-49F1-A3D8-883CCE77E2E6}"/>
                </a:ext>
              </a:extLst>
            </p:cNvPr>
            <p:cNvCxnSpPr>
              <a:stCxn id="11" idx="2"/>
              <a:endCxn id="27" idx="0"/>
            </p:cNvCxnSpPr>
            <p:nvPr/>
          </p:nvCxnSpPr>
          <p:spPr>
            <a:xfrm flipH="1">
              <a:off x="10678027" y="2710577"/>
              <a:ext cx="1" cy="3579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Прямоугольник: скругленные углы 29">
              <a:extLst>
                <a:ext uri="{FF2B5EF4-FFF2-40B4-BE49-F238E27FC236}">
                  <a16:creationId xmlns="" xmlns:a16="http://schemas.microsoft.com/office/drawing/2014/main" id="{E0D3F333-5DA1-4D6C-9833-AFF99A2131F7}"/>
                </a:ext>
              </a:extLst>
            </p:cNvPr>
            <p:cNvSpPr/>
            <p:nvPr/>
          </p:nvSpPr>
          <p:spPr>
            <a:xfrm>
              <a:off x="754787" y="3724246"/>
              <a:ext cx="2602579" cy="100676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Кабинет врача - педиатра участкового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="" xmlns:a16="http://schemas.microsoft.com/office/drawing/2014/main" id="{0985DDDC-9750-4B5B-9EBA-EAB56DF6FDFE}"/>
                </a:ext>
              </a:extLst>
            </p:cNvPr>
            <p:cNvSpPr/>
            <p:nvPr/>
          </p:nvSpPr>
          <p:spPr>
            <a:xfrm>
              <a:off x="7592291" y="3724246"/>
              <a:ext cx="1924772" cy="10012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Кабинет врачей - специалистов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D1EFF0B4-BD51-4331-81A3-6EFBB3FAA68D}"/>
                </a:ext>
              </a:extLst>
            </p:cNvPr>
            <p:cNvSpPr/>
            <p:nvPr/>
          </p:nvSpPr>
          <p:spPr>
            <a:xfrm>
              <a:off x="4790066" y="4274114"/>
              <a:ext cx="1801091" cy="79375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Процедурная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="" xmlns:a16="http://schemas.microsoft.com/office/drawing/2014/main" id="{682D7927-BFDA-4A93-AD8F-976BA8D931A2}"/>
                </a:ext>
              </a:extLst>
            </p:cNvPr>
            <p:cNvSpPr/>
            <p:nvPr/>
          </p:nvSpPr>
          <p:spPr>
            <a:xfrm>
              <a:off x="1188896" y="5678662"/>
              <a:ext cx="1828800" cy="96199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Прививочный кабинет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="" xmlns:a16="http://schemas.microsoft.com/office/drawing/2014/main" id="{76112A37-72CE-4816-BF9E-6D2EEEE691E3}"/>
                </a:ext>
              </a:extLst>
            </p:cNvPr>
            <p:cNvSpPr/>
            <p:nvPr/>
          </p:nvSpPr>
          <p:spPr>
            <a:xfrm>
              <a:off x="8619610" y="4987272"/>
              <a:ext cx="2905853" cy="160108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Отделение организации медицинской помощи несовершеннолетним в образовательных организациях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="" xmlns:a16="http://schemas.microsoft.com/office/drawing/2014/main" id="{261FB8E1-1444-445C-90EC-EE025630EC95}"/>
                </a:ext>
              </a:extLst>
            </p:cNvPr>
            <p:cNvSpPr/>
            <p:nvPr/>
          </p:nvSpPr>
          <p:spPr>
            <a:xfrm>
              <a:off x="4571219" y="5678662"/>
              <a:ext cx="2340395" cy="10012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Book Antiqua" panose="02040602050305030304" pitchFamily="18" charset="0"/>
                </a:rPr>
                <a:t>Кабинет медико-социальной помощи </a:t>
              </a:r>
            </a:p>
          </p:txBody>
        </p:sp>
        <p:cxnSp>
          <p:nvCxnSpPr>
            <p:cNvPr id="40" name="Соединитель: уступ 39">
              <a:extLst>
                <a:ext uri="{FF2B5EF4-FFF2-40B4-BE49-F238E27FC236}">
                  <a16:creationId xmlns="" xmlns:a16="http://schemas.microsoft.com/office/drawing/2014/main" id="{E93A0C34-C51E-4334-92AF-DDAAEAD1858C}"/>
                </a:ext>
              </a:extLst>
            </p:cNvPr>
            <p:cNvCxnSpPr>
              <a:stCxn id="9" idx="1"/>
              <a:endCxn id="30" idx="0"/>
            </p:cNvCxnSpPr>
            <p:nvPr/>
          </p:nvCxnSpPr>
          <p:spPr>
            <a:xfrm rot="10800000" flipV="1">
              <a:off x="2056077" y="3503186"/>
              <a:ext cx="2515142" cy="22106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Соединитель: уступ 41">
              <a:extLst>
                <a:ext uri="{FF2B5EF4-FFF2-40B4-BE49-F238E27FC236}">
                  <a16:creationId xmlns="" xmlns:a16="http://schemas.microsoft.com/office/drawing/2014/main" id="{4B0C3BF5-5FF4-40DD-B474-F3B32E823C6F}"/>
                </a:ext>
              </a:extLst>
            </p:cNvPr>
            <p:cNvCxnSpPr>
              <a:stCxn id="9" idx="3"/>
              <a:endCxn id="31" idx="0"/>
            </p:cNvCxnSpPr>
            <p:nvPr/>
          </p:nvCxnSpPr>
          <p:spPr>
            <a:xfrm>
              <a:off x="6911615" y="3503186"/>
              <a:ext cx="1643062" cy="22106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="" xmlns:a16="http://schemas.microsoft.com/office/drawing/2014/main" id="{B0B69E68-B34A-44EF-8112-B631EA2E606E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5677911" y="3900341"/>
              <a:ext cx="12701" cy="3737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="" xmlns:a16="http://schemas.microsoft.com/office/drawing/2014/main" id="{1830EB80-7AEA-4CCE-9BDA-206FF5FE05A7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5677912" y="5067871"/>
              <a:ext cx="12700" cy="6107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Соединитель: уступ 49">
              <a:extLst>
                <a:ext uri="{FF2B5EF4-FFF2-40B4-BE49-F238E27FC236}">
                  <a16:creationId xmlns="" xmlns:a16="http://schemas.microsoft.com/office/drawing/2014/main" id="{D6AF5249-1A06-4FEF-A209-9671F04CE0BF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rot="10800000" flipV="1">
              <a:off x="2103296" y="5381748"/>
              <a:ext cx="3612718" cy="29691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>
              <a:extLst>
                <a:ext uri="{FF2B5EF4-FFF2-40B4-BE49-F238E27FC236}">
                  <a16:creationId xmlns="" xmlns:a16="http://schemas.microsoft.com/office/drawing/2014/main" id="{4099BAD2-4766-4FD9-B6E1-1BA00AAF34AD}"/>
                </a:ext>
              </a:extLst>
            </p:cNvPr>
            <p:cNvCxnSpPr>
              <a:cxnSpLocks/>
            </p:cNvCxnSpPr>
            <p:nvPr/>
          </p:nvCxnSpPr>
          <p:spPr>
            <a:xfrm>
              <a:off x="5677911" y="5381749"/>
              <a:ext cx="29416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5843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26" y="1845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Общеобразовательные организации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E4BA866-6C6F-4332-B23F-C486B49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" y="192530"/>
            <a:ext cx="1114221" cy="11142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052EE1-21BE-480D-A18B-6A50F331FE58}"/>
              </a:ext>
            </a:extLst>
          </p:cNvPr>
          <p:cNvSpPr txBox="1"/>
          <p:nvPr/>
        </p:nvSpPr>
        <p:spPr>
          <a:xfrm>
            <a:off x="54948" y="1509633"/>
            <a:ext cx="3868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Муниципальное бюджетное </a:t>
            </a:r>
          </a:p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общеобразовательное</a:t>
            </a:r>
          </a:p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учреждение</a:t>
            </a:r>
            <a:b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r>
              <a:rPr lang="ru-RU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Аларская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средняя общеобразовательная школа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1309A1C-B02B-4A96-9DFB-34AC699877E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796" y="2899414"/>
            <a:ext cx="2964862" cy="1889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44FA08-DC04-4E1B-9429-DD4D49AAFCCF}"/>
              </a:ext>
            </a:extLst>
          </p:cNvPr>
          <p:cNvSpPr txBox="1"/>
          <p:nvPr/>
        </p:nvSpPr>
        <p:spPr>
          <a:xfrm>
            <a:off x="240890" y="4750763"/>
            <a:ext cx="3480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Дарханова</a:t>
            </a:r>
            <a:r>
              <a:rPr lang="ru-RU" sz="1600" dirty="0">
                <a:latin typeface="Book Antiqua" panose="02040602050305030304" pitchFamily="18" charset="0"/>
              </a:rPr>
              <a:t> Екатерина Олеговна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669472, Иркутская область, Аларский район, с. </a:t>
            </a:r>
            <a:r>
              <a:rPr lang="ru-RU" sz="1600" dirty="0" err="1">
                <a:latin typeface="Book Antiqua" panose="02040602050305030304" pitchFamily="18" charset="0"/>
              </a:rPr>
              <a:t>Аларь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ул. Советская, 28 В                      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 89041136561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https://sh-alarskaya-r138.gosweb.gosuslugi.ru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25561"/>
            <a:ext cx="4129550" cy="55324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FFE3C22-FCBC-4EEE-9BB8-DFE109B80DE1}"/>
              </a:ext>
            </a:extLst>
          </p:cNvPr>
          <p:cNvSpPr txBox="1"/>
          <p:nvPr/>
        </p:nvSpPr>
        <p:spPr>
          <a:xfrm>
            <a:off x="4136768" y="1306751"/>
            <a:ext cx="3868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Муниципальное бюджетное </a:t>
            </a:r>
          </a:p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общеобразовательное</a:t>
            </a:r>
          </a:p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учреждение</a:t>
            </a:r>
            <a:b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Ангарская средняя общеобразовательная школа</a:t>
            </a:r>
          </a:p>
        </p:txBody>
      </p:sp>
      <p:pic>
        <p:nvPicPr>
          <p:cNvPr id="20" name="Объект 5">
            <a:extLst>
              <a:ext uri="{FF2B5EF4-FFF2-40B4-BE49-F238E27FC236}">
                <a16:creationId xmlns="" xmlns:a16="http://schemas.microsoft.com/office/drawing/2014/main" id="{6B25E987-8DA8-42A6-8D35-F97E336957FD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850" y="2710116"/>
            <a:ext cx="2907674" cy="1923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4706DE-B385-4531-BED2-DA53316B31D5}"/>
              </a:ext>
            </a:extLst>
          </p:cNvPr>
          <p:cNvSpPr txBox="1"/>
          <p:nvPr/>
        </p:nvSpPr>
        <p:spPr>
          <a:xfrm>
            <a:off x="4312238" y="4665237"/>
            <a:ext cx="3601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Эйсмонт Любовь Сергеевна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669459, Иркутская область, Аларский район, </a:t>
            </a:r>
          </a:p>
          <a:p>
            <a:r>
              <a:rPr lang="ru-RU" sz="1600" dirty="0" err="1">
                <a:latin typeface="Book Antiqua" panose="02040602050305030304" pitchFamily="18" charset="0"/>
              </a:rPr>
              <a:t>п.Ангарский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  <a:r>
              <a:rPr lang="ru-RU" sz="1600" dirty="0" err="1">
                <a:latin typeface="Book Antiqua" panose="02040602050305030304" pitchFamily="18" charset="0"/>
              </a:rPr>
              <a:t>ул.Ленина</a:t>
            </a:r>
            <a:r>
              <a:rPr lang="ru-RU" sz="1600" dirty="0">
                <a:latin typeface="Book Antiqua" panose="02040602050305030304" pitchFamily="18" charset="0"/>
              </a:rPr>
              <a:t>, 15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89526162870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https://sh-angarskaya--alarskij-r138.gosweb.gosuslugi.ru</a:t>
            </a:r>
          </a:p>
        </p:txBody>
      </p:sp>
      <p:pic>
        <p:nvPicPr>
          <p:cNvPr id="22" name="Рисунок 21" descr="C:\Users\marina\Downloads\image-05-06-24-04-00-4.png">
            <a:extLst>
              <a:ext uri="{FF2B5EF4-FFF2-40B4-BE49-F238E27FC236}">
                <a16:creationId xmlns="" xmlns:a16="http://schemas.microsoft.com/office/drawing/2014/main" id="{82138AA3-FDB8-4F64-B2AB-DC7DE055C74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478" y="2912632"/>
            <a:ext cx="2625822" cy="183813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D102BEC-E9BC-43A3-9A27-F3DE748F3E67}"/>
              </a:ext>
            </a:extLst>
          </p:cNvPr>
          <p:cNvSpPr/>
          <p:nvPr/>
        </p:nvSpPr>
        <p:spPr>
          <a:xfrm>
            <a:off x="8316226" y="1509633"/>
            <a:ext cx="3726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u="sng" dirty="0">
                <a:latin typeface="Book Antiqua" panose="0204060205030503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u="sng" dirty="0">
                <a:latin typeface="Book Antiqua" panose="02040602050305030304" pitchFamily="18" charset="0"/>
              </a:rPr>
              <a:t>Александровская средняя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общеобразовательная</a:t>
            </a:r>
            <a:r>
              <a:rPr lang="ru-RU" u="sng" dirty="0">
                <a:latin typeface="Book Antiqua" panose="02040602050305030304" pitchFamily="18" charset="0"/>
              </a:rPr>
              <a:t> школа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8F08F69-A7E0-4DFE-8CF5-AC0960D43F75}"/>
              </a:ext>
            </a:extLst>
          </p:cNvPr>
          <p:cNvSpPr/>
          <p:nvPr/>
        </p:nvSpPr>
        <p:spPr>
          <a:xfrm>
            <a:off x="8252120" y="4750763"/>
            <a:ext cx="3848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Денежкина Анна Тимофеевна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669457, Иркутская область, Аларский район, с. Александровск, ул. Школьная, 26 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89025143580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https://aleksandrovskij-rajon-r56.gosweb.gosuslugi.ru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71465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26" y="1845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Общеобразовательные организации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E4BA866-6C6F-4332-B23F-C486B49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" y="192530"/>
            <a:ext cx="1114221" cy="11142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25561"/>
            <a:ext cx="4129550" cy="5532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5B8C824C-479D-49D8-A0B0-67F64DDF6E15}"/>
              </a:ext>
            </a:extLst>
          </p:cNvPr>
          <p:cNvSpPr txBox="1">
            <a:spLocks/>
          </p:cNvSpPr>
          <p:nvPr/>
        </p:nvSpPr>
        <p:spPr>
          <a:xfrm>
            <a:off x="438412" y="1255438"/>
            <a:ext cx="3431514" cy="176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u="sng" dirty="0">
                <a:latin typeface="Book Antiqua" panose="02040602050305030304" pitchFamily="18" charset="0"/>
              </a:rPr>
              <a:t>Муниципальное бюджетное общеобразовательное учреждение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 err="1">
                <a:latin typeface="Book Antiqua" panose="02040602050305030304" pitchFamily="18" charset="0"/>
              </a:rPr>
              <a:t>Алятская</a:t>
            </a:r>
            <a:r>
              <a:rPr lang="ru-RU" sz="1800" u="sng" dirty="0">
                <a:latin typeface="Book Antiqua" panose="02040602050305030304" pitchFamily="18" charset="0"/>
              </a:rPr>
              <a:t> средняя </a:t>
            </a:r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общеобразовательная</a:t>
            </a:r>
            <a:r>
              <a:rPr lang="ru-RU" sz="1800" u="sng" dirty="0">
                <a:latin typeface="Book Antiqua" panose="02040602050305030304" pitchFamily="18" charset="0"/>
              </a:rPr>
              <a:t> школа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AC68BEF4-B8F5-46DD-A384-02229E9B98CA}"/>
              </a:ext>
            </a:extLst>
          </p:cNvPr>
          <p:cNvSpPr txBox="1">
            <a:spLocks/>
          </p:cNvSpPr>
          <p:nvPr/>
        </p:nvSpPr>
        <p:spPr>
          <a:xfrm>
            <a:off x="161298" y="4739404"/>
            <a:ext cx="3708628" cy="23310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Руководитель: Майорова Надежда Владимировна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Адрес: 669473, Иркутская область, Аларский район, с. </a:t>
            </a:r>
            <a:r>
              <a:rPr lang="ru-RU" sz="1600" dirty="0" err="1" smtClean="0">
                <a:latin typeface="Book Antiqua" panose="02040602050305030304" pitchFamily="18" charset="0"/>
              </a:rPr>
              <a:t>Аляты</a:t>
            </a:r>
            <a:r>
              <a:rPr lang="ru-RU" sz="1600" dirty="0" smtClean="0">
                <a:latin typeface="Book Antiqua" panose="02040602050305030304" pitchFamily="18" charset="0"/>
              </a:rPr>
              <a:t>,  </a:t>
            </a:r>
            <a:r>
              <a:rPr lang="ru-RU" sz="1600" dirty="0">
                <a:latin typeface="Book Antiqua" panose="02040602050305030304" pitchFamily="18" charset="0"/>
              </a:rPr>
              <a:t>ул. Школьная 15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Телефон: 89646567923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 сайта: https://sh-alyatskaya-r138.gosweb.gosuslugi.ru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27" name="Рисунок 26" descr="C:\Users\marina\AppData\Local\Temp\7zO8C606DE1\1.jpg">
            <a:extLst>
              <a:ext uri="{FF2B5EF4-FFF2-40B4-BE49-F238E27FC236}">
                <a16:creationId xmlns="" xmlns:a16="http://schemas.microsoft.com/office/drawing/2014/main" id="{521780B8-12B6-4D12-BD21-D5FB0AF710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7" y="2932192"/>
            <a:ext cx="2836513" cy="181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2308DE9-38EE-4EBD-93D1-D452144454B2}"/>
              </a:ext>
            </a:extLst>
          </p:cNvPr>
          <p:cNvSpPr/>
          <p:nvPr/>
        </p:nvSpPr>
        <p:spPr>
          <a:xfrm>
            <a:off x="4481343" y="1255439"/>
            <a:ext cx="3518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Бахтайская</a:t>
            </a:r>
            <a:r>
              <a:rPr lang="ru-RU" u="sng" dirty="0">
                <a:latin typeface="Book Antiqua" panose="02040602050305030304" pitchFamily="18" charset="0"/>
              </a:rPr>
              <a:t> средняя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общеобразовательная </a:t>
            </a:r>
            <a:r>
              <a:rPr lang="ru-RU" u="sng" dirty="0">
                <a:latin typeface="Book Antiqua" panose="02040602050305030304" pitchFamily="18" charset="0"/>
              </a:rPr>
              <a:t>школа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3955306-647C-4984-8F3D-846511021007}"/>
              </a:ext>
            </a:extLst>
          </p:cNvPr>
          <p:cNvSpPr/>
          <p:nvPr/>
        </p:nvSpPr>
        <p:spPr>
          <a:xfrm>
            <a:off x="4305984" y="4715233"/>
            <a:ext cx="36934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Макковеева</a:t>
            </a:r>
            <a:r>
              <a:rPr lang="ru-RU" sz="1600" dirty="0">
                <a:latin typeface="Book Antiqua" panose="02040602050305030304" pitchFamily="18" charset="0"/>
              </a:rPr>
              <a:t> Елизавета </a:t>
            </a:r>
            <a:r>
              <a:rPr lang="ru-RU" sz="1600" dirty="0" err="1">
                <a:latin typeface="Book Antiqua" panose="02040602050305030304" pitchFamily="18" charset="0"/>
              </a:rPr>
              <a:t>Кимовна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Адрес: 669468, Иркутская область, Аларский район, с. </a:t>
            </a:r>
            <a:r>
              <a:rPr lang="ru-RU" sz="1600" dirty="0" err="1">
                <a:latin typeface="Book Antiqua" panose="02040602050305030304" pitchFamily="18" charset="0"/>
              </a:rPr>
              <a:t>Бахтай</a:t>
            </a:r>
            <a:r>
              <a:rPr lang="ru-RU" sz="1600" dirty="0">
                <a:latin typeface="Book Antiqua" panose="02040602050305030304" pitchFamily="18" charset="0"/>
              </a:rPr>
              <a:t>, ул. Ленина, 1 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</a:t>
            </a:r>
            <a:r>
              <a:rPr lang="en-US" sz="1600" dirty="0">
                <a:latin typeface="Book Antiqua" panose="02040602050305030304" pitchFamily="18" charset="0"/>
              </a:rPr>
              <a:t>8</a:t>
            </a:r>
            <a:r>
              <a:rPr lang="ru-RU" sz="1600" dirty="0">
                <a:latin typeface="Book Antiqua" panose="02040602050305030304" pitchFamily="18" charset="0"/>
              </a:rPr>
              <a:t>9501341352 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https://sh-baxtajskaya-r138.gosweb.gosuslugi.ru</a:t>
            </a:r>
          </a:p>
        </p:txBody>
      </p:sp>
      <p:pic>
        <p:nvPicPr>
          <p:cNvPr id="30" name="Объект 14" descr="МБОУ Бахтайская средняя общеобразовательная школа Аларского района Иркутской области.">
            <a:extLst>
              <a:ext uri="{FF2B5EF4-FFF2-40B4-BE49-F238E27FC236}">
                <a16:creationId xmlns="" xmlns:a16="http://schemas.microsoft.com/office/drawing/2014/main" id="{DC255201-9DE5-495F-8E1D-7F1C1EBB58A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2" y="2924653"/>
            <a:ext cx="2878693" cy="18261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62DF0A8-2F54-490B-ABE7-0E5B08494896}"/>
              </a:ext>
            </a:extLst>
          </p:cNvPr>
          <p:cNvSpPr/>
          <p:nvPr/>
        </p:nvSpPr>
        <p:spPr>
          <a:xfrm>
            <a:off x="8495668" y="1479826"/>
            <a:ext cx="3361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Головинская</a:t>
            </a:r>
            <a:r>
              <a:rPr lang="ru-RU" u="sng" dirty="0">
                <a:latin typeface="Book Antiqua" panose="02040602050305030304" pitchFamily="18" charset="0"/>
              </a:rPr>
              <a:t> основная общеобразовательная школа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FA86DD4-24E2-43F7-B653-340031BA8EFF}"/>
              </a:ext>
            </a:extLst>
          </p:cNvPr>
          <p:cNvSpPr/>
          <p:nvPr/>
        </p:nvSpPr>
        <p:spPr>
          <a:xfrm>
            <a:off x="8254817" y="4762212"/>
            <a:ext cx="3775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Дамбуева</a:t>
            </a:r>
            <a:r>
              <a:rPr lang="ru-RU" sz="1600" dirty="0">
                <a:latin typeface="Book Antiqua" panose="02040602050305030304" pitchFamily="18" charset="0"/>
              </a:rPr>
              <a:t> Ксения  Леонидовна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Иркутская область, Аларский район, с. </a:t>
            </a:r>
            <a:r>
              <a:rPr lang="ru-RU" sz="1600" dirty="0" err="1">
                <a:latin typeface="Book Antiqua" panose="02040602050305030304" pitchFamily="18" charset="0"/>
              </a:rPr>
              <a:t>Головинское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ул. Васильева, 6                          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8950133495</a:t>
            </a:r>
            <a:r>
              <a:rPr lang="en-US" sz="1600" dirty="0">
                <a:latin typeface="Book Antiqua" panose="02040602050305030304" pitchFamily="18" charset="0"/>
              </a:rPr>
              <a:t>8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https://golovino.gosuslugi.ru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33" name="Рисунок 32" descr="C:\Users\marina\Downloads\photo_5402562276021619796_y.jpg">
            <a:extLst>
              <a:ext uri="{FF2B5EF4-FFF2-40B4-BE49-F238E27FC236}">
                <a16:creationId xmlns="" xmlns:a16="http://schemas.microsoft.com/office/drawing/2014/main" id="{688CC2AC-CC9A-4C66-8FFB-229CA02041D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69" y="2891274"/>
            <a:ext cx="2938240" cy="182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53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26" y="1845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Общеобразовательные организации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E4BA866-6C6F-4332-B23F-C486B49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" y="192530"/>
            <a:ext cx="1114221" cy="11142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25561"/>
            <a:ext cx="4129550" cy="5532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649F3FC9-E8FD-4DCB-85CA-F8D4FDE1B6E7}"/>
              </a:ext>
            </a:extLst>
          </p:cNvPr>
          <p:cNvSpPr txBox="1">
            <a:spLocks/>
          </p:cNvSpPr>
          <p:nvPr/>
        </p:nvSpPr>
        <p:spPr>
          <a:xfrm>
            <a:off x="-1" y="1795674"/>
            <a:ext cx="3908121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u="sng" dirty="0">
                <a:latin typeface="Book Antiqua" panose="02040602050305030304" pitchFamily="18" charset="0"/>
              </a:rPr>
              <a:t>Муниципальное </a:t>
            </a:r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  </a:t>
            </a:r>
            <a:r>
              <a:rPr lang="ru-RU" sz="1800" u="sng" dirty="0">
                <a:latin typeface="Book Antiqua" panose="02040602050305030304" pitchFamily="18" charset="0"/>
              </a:rPr>
              <a:t>общеобразовательное учреждение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 err="1">
                <a:latin typeface="Book Antiqua" panose="02040602050305030304" pitchFamily="18" charset="0"/>
              </a:rPr>
              <a:t>Егоровская</a:t>
            </a:r>
            <a:r>
              <a:rPr lang="ru-RU" sz="1800" u="sng" dirty="0">
                <a:latin typeface="Book Antiqua" panose="02040602050305030304" pitchFamily="18" charset="0"/>
              </a:rPr>
              <a:t>  основная общеобразовательная школа</a:t>
            </a:r>
            <a:br>
              <a:rPr lang="ru-RU" sz="1800" u="sng" dirty="0">
                <a:latin typeface="Book Antiqua" panose="02040602050305030304" pitchFamily="18" charset="0"/>
              </a:rPr>
            </a:br>
            <a:endParaRPr lang="ru-RU" sz="1800" u="sng" dirty="0">
              <a:latin typeface="Book Antiqua" panose="02040602050305030304" pitchFamily="18" charset="0"/>
            </a:endParaRPr>
          </a:p>
        </p:txBody>
      </p:sp>
      <p:sp>
        <p:nvSpPr>
          <p:cNvPr id="19" name="Текст 3">
            <a:extLst>
              <a:ext uri="{FF2B5EF4-FFF2-40B4-BE49-F238E27FC236}">
                <a16:creationId xmlns="" xmlns:a16="http://schemas.microsoft.com/office/drawing/2014/main" id="{72B939A2-8475-4970-BF74-CE442DD7A040}"/>
              </a:ext>
            </a:extLst>
          </p:cNvPr>
          <p:cNvSpPr txBox="1">
            <a:spLocks/>
          </p:cNvSpPr>
          <p:nvPr/>
        </p:nvSpPr>
        <p:spPr>
          <a:xfrm>
            <a:off x="180364" y="4760915"/>
            <a:ext cx="4053869" cy="1911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Руководитель: Огородникова Вера Ивановна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Адрес: 669467, Иркутская область, Аларский район,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д. </a:t>
            </a:r>
            <a:r>
              <a:rPr lang="ru-RU" sz="1600" dirty="0" err="1">
                <a:latin typeface="Book Antiqua" panose="02040602050305030304" pitchFamily="18" charset="0"/>
              </a:rPr>
              <a:t>Егоровская</a:t>
            </a:r>
            <a:r>
              <a:rPr lang="ru-RU" sz="1600" dirty="0">
                <a:latin typeface="Book Antiqua" panose="02040602050305030304" pitchFamily="18" charset="0"/>
              </a:rPr>
              <a:t>, ул. Центральная,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Телефон: 89642167238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5"/>
              </a:rPr>
              <a:t>sh-egorovskaya-r138.gosweb.gosuslugi.ru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691A319-22D5-4D5B-AFDF-BCBFC1604889}"/>
              </a:ext>
            </a:extLst>
          </p:cNvPr>
          <p:cNvSpPr/>
          <p:nvPr/>
        </p:nvSpPr>
        <p:spPr>
          <a:xfrm>
            <a:off x="4475441" y="1283112"/>
            <a:ext cx="3364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u="sng" dirty="0">
                <a:latin typeface="Book Antiqua" panose="0204060205030503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Забитуйская</a:t>
            </a:r>
            <a:r>
              <a:rPr lang="ru-RU" u="sng" dirty="0">
                <a:latin typeface="Book Antiqua" panose="02040602050305030304" pitchFamily="18" charset="0"/>
              </a:rPr>
              <a:t> средняя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общеобразовательная</a:t>
            </a:r>
            <a:r>
              <a:rPr lang="ru-RU" u="sng" dirty="0">
                <a:latin typeface="Book Antiqua" panose="02040602050305030304" pitchFamily="18" charset="0"/>
              </a:rPr>
              <a:t> школа</a:t>
            </a:r>
          </a:p>
          <a:p>
            <a:pPr algn="ctr"/>
            <a:endParaRPr lang="ru-RU" u="sng" dirty="0">
              <a:latin typeface="Book Antiqua" panose="0204060205030503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AF4A24D-21E5-43C5-921C-871A953FE46C}"/>
              </a:ext>
            </a:extLst>
          </p:cNvPr>
          <p:cNvSpPr/>
          <p:nvPr/>
        </p:nvSpPr>
        <p:spPr>
          <a:xfrm>
            <a:off x="8357813" y="1488875"/>
            <a:ext cx="3611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бюджетное</a:t>
            </a:r>
            <a:r>
              <a:rPr lang="ru-RU" u="sng" dirty="0">
                <a:latin typeface="Book Antiqua" panose="02040602050305030304" pitchFamily="18" charset="0"/>
              </a:rPr>
              <a:t> 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Зонская</a:t>
            </a:r>
            <a:r>
              <a:rPr lang="ru-RU" u="sng" dirty="0">
                <a:latin typeface="Book Antiqua" panose="02040602050305030304" pitchFamily="18" charset="0"/>
              </a:rPr>
              <a:t> средняя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общеобразовательная</a:t>
            </a:r>
            <a:r>
              <a:rPr lang="ru-RU" u="sng" dirty="0">
                <a:latin typeface="Book Antiqua" panose="02040602050305030304" pitchFamily="18" charset="0"/>
              </a:rPr>
              <a:t> школа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7745744-200E-4322-B860-AF5077169943}"/>
              </a:ext>
            </a:extLst>
          </p:cNvPr>
          <p:cNvSpPr/>
          <p:nvPr/>
        </p:nvSpPr>
        <p:spPr>
          <a:xfrm>
            <a:off x="4228263" y="4627003"/>
            <a:ext cx="37354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Аганаева</a:t>
            </a:r>
            <a:r>
              <a:rPr lang="ru-RU" sz="1600" dirty="0">
                <a:latin typeface="Book Antiqua" panose="02040602050305030304" pitchFamily="18" charset="0"/>
              </a:rPr>
              <a:t> Вера Евгеньевна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669456, Иркутская область, Аларский район, п. Забитуй,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ул. Гоголя, д.1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89086456277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6"/>
              </a:rPr>
              <a:t>sh-zabitujskaya-r138.gosweb.gosuslugi.ru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3F8E68A-8405-4B44-BD55-4A8E8CECECA8}"/>
              </a:ext>
            </a:extLst>
          </p:cNvPr>
          <p:cNvSpPr/>
          <p:nvPr/>
        </p:nvSpPr>
        <p:spPr>
          <a:xfrm>
            <a:off x="8326816" y="4627003"/>
            <a:ext cx="3865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Егорова Ольга Александровна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669452, Иркутская область, Аларский район, с. Зоны,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ул. Школьная, 1 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89641203940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7"/>
              </a:rPr>
              <a:t>sh-zonskaya-r138.gosweb.gosuslugi.ru</a:t>
            </a:r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24" name="Рисунок 23" descr="Главное изображение школы.">
            <a:extLst>
              <a:ext uri="{FF2B5EF4-FFF2-40B4-BE49-F238E27FC236}">
                <a16:creationId xmlns="" xmlns:a16="http://schemas.microsoft.com/office/drawing/2014/main" id="{6035B013-3836-441E-810A-8C4E9C74CC9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5" y="3001667"/>
            <a:ext cx="2822893" cy="167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marina\AppData\Local\Temp\7zO8782DEF4\2.jpg">
            <a:extLst>
              <a:ext uri="{FF2B5EF4-FFF2-40B4-BE49-F238E27FC236}">
                <a16:creationId xmlns="" xmlns:a16="http://schemas.microsoft.com/office/drawing/2014/main" id="{97FF5C9D-36AD-4767-81E3-1CA466F9C2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2797308"/>
            <a:ext cx="2736304" cy="16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944335B-912A-48C6-8F24-296C06F45A3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25864" y="2928019"/>
            <a:ext cx="2653065" cy="171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19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26" y="1845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Общеобразовательные организации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E4BA866-6C6F-4332-B23F-C486B49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" y="192530"/>
            <a:ext cx="1114221" cy="11142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25561"/>
            <a:ext cx="4129550" cy="5532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C45B4E3-60AB-46A4-9E4B-08DBF040F065}"/>
              </a:ext>
            </a:extLst>
          </p:cNvPr>
          <p:cNvSpPr txBox="1">
            <a:spLocks/>
          </p:cNvSpPr>
          <p:nvPr/>
        </p:nvSpPr>
        <p:spPr>
          <a:xfrm>
            <a:off x="168187" y="1720644"/>
            <a:ext cx="3445451" cy="1440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u="sng" dirty="0">
                <a:latin typeface="Book Antiqua" panose="02040602050305030304" pitchFamily="18" charset="0"/>
              </a:rPr>
              <a:t>Муниципальное </a:t>
            </a:r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sz="1800" u="sng" dirty="0">
                <a:latin typeface="Book Antiqua" panose="02040602050305030304" pitchFamily="18" charset="0"/>
              </a:rPr>
              <a:t>общеобразовательное учреждение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 err="1">
                <a:latin typeface="Book Antiqua" panose="02040602050305030304" pitchFamily="18" charset="0"/>
              </a:rPr>
              <a:t>Идеальская</a:t>
            </a:r>
            <a:r>
              <a:rPr lang="ru-RU" sz="1800" u="sng" dirty="0">
                <a:latin typeface="Book Antiqua" panose="02040602050305030304" pitchFamily="18" charset="0"/>
              </a:rPr>
              <a:t> средняя общеобразовательная школа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>
                <a:latin typeface="Book Antiqua" panose="02040602050305030304" pitchFamily="18" charset="0"/>
              </a:rPr>
              <a:t/>
            </a:r>
            <a:br>
              <a:rPr lang="ru-RU" sz="1800" u="sng" dirty="0">
                <a:latin typeface="Book Antiqua" panose="02040602050305030304" pitchFamily="18" charset="0"/>
              </a:rPr>
            </a:br>
            <a:endParaRPr lang="ru-RU" sz="1800" u="sng" dirty="0">
              <a:latin typeface="Book Antiqua" panose="02040602050305030304" pitchFamily="18" charset="0"/>
            </a:endParaRPr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EC30938D-9126-452F-8909-4A116380008C}"/>
              </a:ext>
            </a:extLst>
          </p:cNvPr>
          <p:cNvSpPr txBox="1">
            <a:spLocks/>
          </p:cNvSpPr>
          <p:nvPr/>
        </p:nvSpPr>
        <p:spPr>
          <a:xfrm>
            <a:off x="168187" y="4811967"/>
            <a:ext cx="3596528" cy="26251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Руководитель: Миронова Наталья Всеволодовна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Адрес: 660475, Иркутская область, Аларский район, </a:t>
            </a:r>
            <a:r>
              <a:rPr lang="ru-RU" sz="1600" dirty="0" err="1">
                <a:latin typeface="Book Antiqua" panose="02040602050305030304" pitchFamily="18" charset="0"/>
              </a:rPr>
              <a:t>с.Идеал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  <a:r>
              <a:rPr lang="ru-RU" sz="1600" dirty="0" err="1">
                <a:latin typeface="Book Antiqua" panose="02040602050305030304" pitchFamily="18" charset="0"/>
              </a:rPr>
              <a:t>ул.Школьная</a:t>
            </a:r>
            <a:r>
              <a:rPr lang="ru-RU" sz="1600" dirty="0">
                <a:latin typeface="Book Antiqua" panose="02040602050305030304" pitchFamily="18" charset="0"/>
              </a:rPr>
              <a:t>, д.3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Телефон: 89516206522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5"/>
              </a:rPr>
              <a:t>sh-idealskaya-r138.gosweb.gosuslugi.ru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0C4D551-E979-4936-873A-286F82275258}"/>
              </a:ext>
            </a:extLst>
          </p:cNvPr>
          <p:cNvSpPr/>
          <p:nvPr/>
        </p:nvSpPr>
        <p:spPr>
          <a:xfrm>
            <a:off x="4297737" y="1306751"/>
            <a:ext cx="3536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бюджетное</a:t>
            </a:r>
            <a:r>
              <a:rPr lang="ru-RU" u="sng" dirty="0">
                <a:latin typeface="Book Antiqua" panose="02040602050305030304" pitchFamily="18" charset="0"/>
              </a:rPr>
              <a:t> 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Иваническая</a:t>
            </a:r>
            <a:r>
              <a:rPr lang="ru-RU" u="sng" dirty="0">
                <a:latin typeface="Book Antiqua" panose="02040602050305030304" pitchFamily="18" charset="0"/>
              </a:rPr>
              <a:t>  средняя общеобразовательная школа</a:t>
            </a:r>
          </a:p>
          <a:p>
            <a:pPr algn="ctr"/>
            <a:endParaRPr lang="ru-RU" u="sng" dirty="0">
              <a:latin typeface="Book Antiqua" panose="0204060205030503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211AE89-0970-47AC-9A39-C71C746324D1}"/>
              </a:ext>
            </a:extLst>
          </p:cNvPr>
          <p:cNvSpPr/>
          <p:nvPr/>
        </p:nvSpPr>
        <p:spPr>
          <a:xfrm>
            <a:off x="8510023" y="1493563"/>
            <a:ext cx="3453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</a:t>
            </a:r>
            <a:r>
              <a:rPr lang="ru-RU" u="sng" dirty="0">
                <a:latin typeface="Book Antiqua" panose="02040602050305030304" pitchFamily="18" charset="0"/>
              </a:rPr>
              <a:t> 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Кутуликская</a:t>
            </a:r>
            <a:r>
              <a:rPr lang="ru-RU" u="sng" dirty="0">
                <a:latin typeface="Book Antiqua" panose="02040602050305030304" pitchFamily="18" charset="0"/>
              </a:rPr>
              <a:t> средняя общеобразовательная школа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5B7B391-A7DD-4D0A-A169-7160726F0EDC}"/>
              </a:ext>
            </a:extLst>
          </p:cNvPr>
          <p:cNvSpPr/>
          <p:nvPr/>
        </p:nvSpPr>
        <p:spPr>
          <a:xfrm>
            <a:off x="4170553" y="4777440"/>
            <a:ext cx="4129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Кожевникова Наталья </a:t>
            </a:r>
            <a:r>
              <a:rPr lang="ru-RU" sz="1600" dirty="0" err="1">
                <a:latin typeface="Book Antiqua" panose="02040602050305030304" pitchFamily="18" charset="0"/>
              </a:rPr>
              <a:t>Наджулаевна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Адрес: 669471, Иркутская область, Аларский район, с. </a:t>
            </a:r>
            <a:r>
              <a:rPr lang="ru-RU" sz="1600" dirty="0" err="1">
                <a:latin typeface="Book Antiqua" panose="02040602050305030304" pitchFamily="18" charset="0"/>
              </a:rPr>
              <a:t>Иваническое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  <a:r>
              <a:rPr lang="ru-RU" sz="1600" dirty="0" err="1">
                <a:latin typeface="Book Antiqua" panose="02040602050305030304" pitchFamily="18" charset="0"/>
              </a:rPr>
              <a:t>ул.Центральная</a:t>
            </a:r>
            <a:r>
              <a:rPr lang="ru-RU" sz="1600" dirty="0">
                <a:latin typeface="Book Antiqua" panose="02040602050305030304" pitchFamily="18" charset="0"/>
              </a:rPr>
              <a:t>, 61А 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89501253536</a:t>
            </a:r>
          </a:p>
          <a:p>
            <a:pPr fontAlgn="t"/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6"/>
              </a:rPr>
              <a:t>sh-ivanicheskaya-r138.gosweb.gosuslugi.ru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76014FD-0FDF-4577-AADC-1EC335954842}"/>
              </a:ext>
            </a:extLst>
          </p:cNvPr>
          <p:cNvSpPr/>
          <p:nvPr/>
        </p:nvSpPr>
        <p:spPr>
          <a:xfrm>
            <a:off x="8356173" y="4769655"/>
            <a:ext cx="3736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Буентуева</a:t>
            </a:r>
            <a:r>
              <a:rPr lang="ru-RU" sz="1600" dirty="0">
                <a:latin typeface="Book Antiqua" panose="02040602050305030304" pitchFamily="18" charset="0"/>
              </a:rPr>
              <a:t> Лариса Андреевна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669451, Иркутская область, Аларский район, </a:t>
            </a:r>
            <a:r>
              <a:rPr lang="ru-RU" sz="1600" dirty="0" err="1">
                <a:latin typeface="Book Antiqua" panose="02040602050305030304" pitchFamily="18" charset="0"/>
              </a:rPr>
              <a:t>п.Кутулик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  <a:r>
              <a:rPr lang="ru-RU" sz="1600" dirty="0" err="1">
                <a:latin typeface="Book Antiqua" panose="02040602050305030304" pitchFamily="18" charset="0"/>
              </a:rPr>
              <a:t>ул.Матвеева</a:t>
            </a:r>
            <a:r>
              <a:rPr lang="ru-RU" sz="1600" dirty="0">
                <a:latin typeface="Book Antiqua" panose="02040602050305030304" pitchFamily="18" charset="0"/>
              </a:rPr>
              <a:t>, 47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8(395)64-37174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7"/>
              </a:rPr>
              <a:t>kutulik-sosh.gosuslugi.ru</a:t>
            </a:r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31" name="Рисунок 30" descr="Главное изображение школы.">
            <a:extLst>
              <a:ext uri="{FF2B5EF4-FFF2-40B4-BE49-F238E27FC236}">
                <a16:creationId xmlns="" xmlns:a16="http://schemas.microsoft.com/office/drawing/2014/main" id="{598C8EC4-3334-4079-A30B-D2AB6121C0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5" y="2816194"/>
            <a:ext cx="2965991" cy="192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Здание школы.">
            <a:extLst>
              <a:ext uri="{FF2B5EF4-FFF2-40B4-BE49-F238E27FC236}">
                <a16:creationId xmlns="" xmlns:a16="http://schemas.microsoft.com/office/drawing/2014/main" id="{081ED995-49DD-405B-B758-BA4712F371D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84" y="2723961"/>
            <a:ext cx="2898034" cy="207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МБОУ Кутуликская СОШ.">
            <a:extLst>
              <a:ext uri="{FF2B5EF4-FFF2-40B4-BE49-F238E27FC236}">
                <a16:creationId xmlns="" xmlns:a16="http://schemas.microsoft.com/office/drawing/2014/main" id="{42627FAB-2D85-4786-8321-2D6D8BA60AF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01" y="2902337"/>
            <a:ext cx="2883176" cy="1841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9460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4DBA68-8FF4-4A15-A2DE-713A2BBCB2CE}"/>
              </a:ext>
            </a:extLst>
          </p:cNvPr>
          <p:cNvSpPr/>
          <p:nvPr/>
        </p:nvSpPr>
        <p:spPr>
          <a:xfrm>
            <a:off x="0" y="1509633"/>
            <a:ext cx="4031226" cy="5348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0A31D-CD96-4BCC-AB5A-5DD7787D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26" y="1845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Общеобразовательные организации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E4BA866-6C6F-4332-B23F-C486B49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957" b="93370" l="7609" r="93478">
                        <a14:foregroundMark x1="35652" y1="16304" x2="43152" y2="16848"/>
                        <a14:foregroundMark x1="43152" y1="16848" x2="36413" y2="18152"/>
                        <a14:foregroundMark x1="22500" y1="17065" x2="14891" y2="18804"/>
                        <a14:foregroundMark x1="14891" y1="18804" x2="21522" y2="16304"/>
                        <a14:foregroundMark x1="11522" y1="18478" x2="11522" y2="18478"/>
                        <a14:foregroundMark x1="10761" y1="18152" x2="10761" y2="18152"/>
                        <a14:foregroundMark x1="8913" y1="18152" x2="8913" y2="18152"/>
                        <a14:foregroundMark x1="10326" y1="17935" x2="10326" y2="17935"/>
                        <a14:foregroundMark x1="7826" y1="17935" x2="8913" y2="18152"/>
                        <a14:foregroundMark x1="48370" y1="6957" x2="48370" y2="6957"/>
                        <a14:foregroundMark x1="91304" y1="14674" x2="91304" y2="14674"/>
                        <a14:foregroundMark x1="12065" y1="64565" x2="12065" y2="64565"/>
                        <a14:foregroundMark x1="14239" y1="64783" x2="14239" y2="64783"/>
                        <a14:foregroundMark x1="15000" y1="64565" x2="14239" y2="65652"/>
                        <a14:foregroundMark x1="16522" y1="66304" x2="16630" y2="70109"/>
                        <a14:foregroundMark x1="21413" y1="65761" x2="21413" y2="65761"/>
                        <a14:foregroundMark x1="20870" y1="66304" x2="20870" y2="66304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21413" y1="65870" x2="21413" y2="65870"/>
                        <a14:foregroundMark x1="13696" y1="63043" x2="11413" y2="63478"/>
                        <a14:foregroundMark x1="10652" y1="71848" x2="10870" y2="72283"/>
                        <a14:foregroundMark x1="38478" y1="90109" x2="38478" y2="90109"/>
                        <a14:foregroundMark x1="37717" y1="88804" x2="44457" y2="91957"/>
                        <a14:foregroundMark x1="44457" y1="91957" x2="44783" y2="92283"/>
                        <a14:foregroundMark x1="17283" y1="93478" x2="17283" y2="93478"/>
                        <a14:foregroundMark x1="9022" y1="78152" x2="9022" y2="78152"/>
                        <a14:foregroundMark x1="92065" y1="60652" x2="92065" y2="60652"/>
                        <a14:foregroundMark x1="25326" y1="64783" x2="26196" y2="64783"/>
                        <a14:foregroundMark x1="23261" y1="61739" x2="23696" y2="62065"/>
                        <a14:foregroundMark x1="23043" y1="61739" x2="22391" y2="60326"/>
                        <a14:foregroundMark x1="92935" y1="15326" x2="92935" y2="15326"/>
                        <a14:foregroundMark x1="93478" y1="61087" x2="93478" y2="61087"/>
                        <a14:foregroundMark x1="8478" y1="43913" x2="8478" y2="43913"/>
                        <a14:foregroundMark x1="9022" y1="43587" x2="9022" y2="49348"/>
                        <a14:foregroundMark x1="17451" y1="28261" x2="16848" y2="28587"/>
                        <a14:foregroundMark x1="17751" y1="28099" x2="17451" y2="28261"/>
                        <a14:foregroundMark x1="20870" y1="26413" x2="17797" y2="28074"/>
                        <a14:foregroundMark x1="14938" y1="31439" x2="13587" y2="32283"/>
                        <a14:foregroundMark x1="15675" y1="30978" x2="14805" y2="31522"/>
                        <a14:foregroundMark x1="17065" y1="30109" x2="15675" y2="30978"/>
                        <a14:foregroundMark x1="12109" y1="30978" x2="12283" y2="31413"/>
                        <a14:foregroundMark x1="11848" y1="30326" x2="12109" y2="30978"/>
                        <a14:backgroundMark x1="13696" y1="30978" x2="13696" y2="30978"/>
                        <a14:backgroundMark x1="17283" y1="28913" x2="17283" y2="28913"/>
                        <a14:backgroundMark x1="13913" y1="32065" x2="13913" y2="32065"/>
                        <a14:backgroundMark x1="14783" y1="31522" x2="14783" y2="31522"/>
                        <a14:backgroundMark x1="14783" y1="31196" x2="15435" y2="30000"/>
                        <a14:backgroundMark x1="17391" y1="27391" x2="18478" y2="27717"/>
                        <a14:backgroundMark x1="17391" y1="28261" x2="17391" y2="28261"/>
                        <a14:backgroundMark x1="17935" y1="28043" x2="17935" y2="28043"/>
                        <a14:backgroundMark x1="17826" y1="28152" x2="17609" y2="27717"/>
                        <a14:backgroundMark x1="15109" y1="31413" x2="15109" y2="31413"/>
                        <a14:backgroundMark x1="15109" y1="31413" x2="15109" y2="31413"/>
                        <a14:backgroundMark x1="15543" y1="31087" x2="15543" y2="31087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543" y1="30870" x2="15543" y2="30870"/>
                        <a14:backgroundMark x1="15652" y1="74239" x2="15652" y2="74239"/>
                        <a14:backgroundMark x1="12609" y1="75326" x2="12609" y2="75326"/>
                        <a14:backgroundMark x1="23152" y1="70652" x2="23152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" y="192530"/>
            <a:ext cx="1114221" cy="11142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F0FBF57-2227-4223-8D54-939A1258F5BB}"/>
              </a:ext>
            </a:extLst>
          </p:cNvPr>
          <p:cNvSpPr/>
          <p:nvPr/>
        </p:nvSpPr>
        <p:spPr>
          <a:xfrm>
            <a:off x="4031226" y="1325561"/>
            <a:ext cx="4129550" cy="5532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EA3100D-0D6C-4FE5-BF3F-9D9024F4C311}"/>
              </a:ext>
            </a:extLst>
          </p:cNvPr>
          <p:cNvSpPr/>
          <p:nvPr/>
        </p:nvSpPr>
        <p:spPr>
          <a:xfrm>
            <a:off x="8160776" y="1509633"/>
            <a:ext cx="4031226" cy="5348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6C1A9D6D-F710-489F-91F2-F2579A86F298}"/>
              </a:ext>
            </a:extLst>
          </p:cNvPr>
          <p:cNvSpPr txBox="1">
            <a:spLocks/>
          </p:cNvSpPr>
          <p:nvPr/>
        </p:nvSpPr>
        <p:spPr>
          <a:xfrm>
            <a:off x="231057" y="1691122"/>
            <a:ext cx="3600462" cy="1440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u="sng" dirty="0">
                <a:latin typeface="Book Antiqua" panose="02040602050305030304" pitchFamily="18" charset="0"/>
              </a:rPr>
              <a:t>Муниципальное </a:t>
            </a:r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</a:t>
            </a:r>
            <a:r>
              <a:rPr lang="ru-RU" sz="1800" u="sng" dirty="0">
                <a:latin typeface="Book Antiqua" panose="02040602050305030304" pitchFamily="18" charset="0"/>
              </a:rPr>
              <a:t> общеобразовательное учреждение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>
                <a:latin typeface="Book Antiqua" panose="02040602050305030304" pitchFamily="18" charset="0"/>
              </a:rPr>
              <a:t>Маниловская  средняя общеобразовательная школа</a:t>
            </a:r>
            <a:br>
              <a:rPr lang="ru-RU" sz="1800" u="sng" dirty="0">
                <a:latin typeface="Book Antiqua" panose="02040602050305030304" pitchFamily="18" charset="0"/>
              </a:rPr>
            </a:br>
            <a:r>
              <a:rPr lang="ru-RU" sz="1800" u="sng" dirty="0">
                <a:latin typeface="Book Antiqua" panose="02040602050305030304" pitchFamily="18" charset="0"/>
              </a:rPr>
              <a:t/>
            </a:r>
            <a:br>
              <a:rPr lang="ru-RU" sz="1800" u="sng" dirty="0">
                <a:latin typeface="Book Antiqua" panose="02040602050305030304" pitchFamily="18" charset="0"/>
              </a:rPr>
            </a:br>
            <a:endParaRPr lang="ru-RU" sz="1800" u="sng" dirty="0">
              <a:latin typeface="Book Antiqua" panose="02040602050305030304" pitchFamily="18" charset="0"/>
            </a:endParaRPr>
          </a:p>
        </p:txBody>
      </p:sp>
      <p:sp>
        <p:nvSpPr>
          <p:cNvPr id="19" name="Текст 3">
            <a:extLst>
              <a:ext uri="{FF2B5EF4-FFF2-40B4-BE49-F238E27FC236}">
                <a16:creationId xmlns="" xmlns:a16="http://schemas.microsoft.com/office/drawing/2014/main" id="{E27123AE-98F4-414E-8FAC-4C9DA8CFE0A3}"/>
              </a:ext>
            </a:extLst>
          </p:cNvPr>
          <p:cNvSpPr txBox="1">
            <a:spLocks/>
          </p:cNvSpPr>
          <p:nvPr/>
        </p:nvSpPr>
        <p:spPr>
          <a:xfrm>
            <a:off x="81115" y="4853128"/>
            <a:ext cx="3977149" cy="1912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Book Antiqua" panose="02040602050305030304" pitchFamily="18" charset="0"/>
              </a:rPr>
              <a:t>Руководитель: Андреева Надежда Михайловна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Адрес: 669473, Иркутская область, Аларский район,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д. Маниловская, ул. Средняя, 36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Телефон: 89642858442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5"/>
              </a:rPr>
              <a:t>sh-manilovskaya-r138.gosweb.gosuslugi.ru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E1A80DE-C1AE-47CE-92C2-3562BC093731}"/>
              </a:ext>
            </a:extLst>
          </p:cNvPr>
          <p:cNvSpPr/>
          <p:nvPr/>
        </p:nvSpPr>
        <p:spPr>
          <a:xfrm>
            <a:off x="4297289" y="1344020"/>
            <a:ext cx="3684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бюджетное </a:t>
            </a:r>
            <a:r>
              <a:rPr lang="ru-RU" u="sng" dirty="0">
                <a:latin typeface="Book Antiqua" panose="0204060205030503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Могоёновская</a:t>
            </a:r>
            <a:r>
              <a:rPr lang="ru-RU" u="sng" dirty="0">
                <a:latin typeface="Book Antiqua" panose="02040602050305030304" pitchFamily="18" charset="0"/>
              </a:rPr>
              <a:t>  средняя общеобразовательная школа</a:t>
            </a:r>
          </a:p>
          <a:p>
            <a:pPr algn="ctr"/>
            <a:endParaRPr lang="ru-RU" u="sng" dirty="0">
              <a:latin typeface="Book Antiqua" panose="0204060205030503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E220B6B-BC63-43BF-8F17-2099A9850D72}"/>
              </a:ext>
            </a:extLst>
          </p:cNvPr>
          <p:cNvSpPr/>
          <p:nvPr/>
        </p:nvSpPr>
        <p:spPr>
          <a:xfrm>
            <a:off x="8436077" y="1509633"/>
            <a:ext cx="3470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Book Antiqua" panose="02040602050305030304" pitchFamily="18" charset="0"/>
              </a:rPr>
              <a:t>Муниципальное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бюджетное</a:t>
            </a:r>
            <a:r>
              <a:rPr lang="ru-RU" u="sng" dirty="0">
                <a:latin typeface="Book Antiqua" panose="02040602050305030304" pitchFamily="18" charset="0"/>
              </a:rPr>
              <a:t> общеобразовательное учреждение</a:t>
            </a:r>
          </a:p>
          <a:p>
            <a:pPr algn="ctr"/>
            <a:r>
              <a:rPr lang="ru-RU" u="sng" dirty="0" err="1">
                <a:latin typeface="Book Antiqua" panose="02040602050305030304" pitchFamily="18" charset="0"/>
              </a:rPr>
              <a:t>Нельхайская</a:t>
            </a:r>
            <a:r>
              <a:rPr lang="ru-RU" u="sng" dirty="0">
                <a:latin typeface="Book Antiqua" panose="02040602050305030304" pitchFamily="18" charset="0"/>
              </a:rPr>
              <a:t> средняя общеобразовательное школа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4D3370F-0E48-4ECA-A7D1-52AC69217D74}"/>
              </a:ext>
            </a:extLst>
          </p:cNvPr>
          <p:cNvSpPr/>
          <p:nvPr/>
        </p:nvSpPr>
        <p:spPr>
          <a:xfrm>
            <a:off x="4122270" y="4715289"/>
            <a:ext cx="381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Юрганова</a:t>
            </a:r>
            <a:r>
              <a:rPr lang="ru-RU" sz="1600" dirty="0">
                <a:latin typeface="Book Antiqua" panose="02040602050305030304" pitchFamily="18" charset="0"/>
              </a:rPr>
              <a:t> Елена Евгеньевна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669479, Иркутская область, Аларский район, с. </a:t>
            </a:r>
            <a:r>
              <a:rPr lang="ru-RU" sz="1600" dirty="0" err="1">
                <a:latin typeface="Book Antiqua" panose="02040602050305030304" pitchFamily="18" charset="0"/>
              </a:rPr>
              <a:t>Могоенок</a:t>
            </a:r>
            <a:r>
              <a:rPr lang="ru-RU" sz="1600" dirty="0">
                <a:latin typeface="Book Antiqua" panose="02040602050305030304" pitchFamily="18" charset="0"/>
              </a:rPr>
              <a:t>,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ул. Лесная, 1а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89501317177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6"/>
              </a:rPr>
              <a:t>mogoen.gosuslugi.ru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DE5B1AE-E06A-4CF8-BABE-4C336899AACF}"/>
              </a:ext>
            </a:extLst>
          </p:cNvPr>
          <p:cNvSpPr/>
          <p:nvPr/>
        </p:nvSpPr>
        <p:spPr>
          <a:xfrm>
            <a:off x="8214854" y="4715289"/>
            <a:ext cx="392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Руководитель: </a:t>
            </a:r>
            <a:r>
              <a:rPr lang="ru-RU" sz="1600" dirty="0" err="1">
                <a:latin typeface="Book Antiqua" panose="02040602050305030304" pitchFamily="18" charset="0"/>
              </a:rPr>
              <a:t>Архинчеева</a:t>
            </a:r>
            <a:r>
              <a:rPr lang="ru-RU" sz="1600" dirty="0">
                <a:latin typeface="Book Antiqua" panose="02040602050305030304" pitchFamily="18" charset="0"/>
              </a:rPr>
              <a:t> Оксана Валерьевна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Адрес: 669457, </a:t>
            </a:r>
            <a:r>
              <a:rPr lang="ru-RU" sz="1600" dirty="0" err="1">
                <a:latin typeface="Book Antiqua" panose="02040602050305030304" pitchFamily="18" charset="0"/>
              </a:rPr>
              <a:t>Иркуткая</a:t>
            </a:r>
            <a:r>
              <a:rPr lang="ru-RU" sz="1600" dirty="0">
                <a:latin typeface="Book Antiqua" panose="02040602050305030304" pitchFamily="18" charset="0"/>
              </a:rPr>
              <a:t> обл., Аларский район, с. </a:t>
            </a:r>
            <a:r>
              <a:rPr lang="ru-RU" sz="1600" dirty="0" err="1">
                <a:latin typeface="Book Antiqua" panose="02040602050305030304" pitchFamily="18" charset="0"/>
              </a:rPr>
              <a:t>Апхульта</a:t>
            </a:r>
            <a:r>
              <a:rPr lang="ru-RU" sz="1600" dirty="0">
                <a:latin typeface="Book Antiqua" panose="02040602050305030304" pitchFamily="18" charset="0"/>
              </a:rPr>
              <a:t>, ул. Октябрьская, 11А               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Телефон: 89645400265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Адрес сайта: https://</a:t>
            </a:r>
            <a:r>
              <a:rPr lang="ru-RU" sz="1600" u="sng" dirty="0">
                <a:latin typeface="Book Antiqua" panose="02040602050305030304" pitchFamily="18" charset="0"/>
                <a:hlinkClick r:id="rId7"/>
              </a:rPr>
              <a:t>sh-nelxajskaya-apxulta-r138.gosweb.gosuslugi.ru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24" name="Рисунок 23" descr="МБОУ Кутуликская СОШ.">
            <a:extLst>
              <a:ext uri="{FF2B5EF4-FFF2-40B4-BE49-F238E27FC236}">
                <a16:creationId xmlns="" xmlns:a16="http://schemas.microsoft.com/office/drawing/2014/main" id="{21389AA1-2FE8-4467-9D4B-BF54490A2CB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140" y="2938546"/>
            <a:ext cx="2817911" cy="17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40E5BBB-BAE8-4B73-B8AF-2245DDABC9B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5135" y="2776716"/>
            <a:ext cx="3059097" cy="1976206"/>
          </a:xfrm>
          <a:prstGeom prst="rect">
            <a:avLst/>
          </a:prstGeom>
        </p:spPr>
      </p:pic>
      <p:pic>
        <p:nvPicPr>
          <p:cNvPr id="35" name="Рисунок 34" descr="МБОУ Могоеновская СОШ.">
            <a:extLst>
              <a:ext uri="{FF2B5EF4-FFF2-40B4-BE49-F238E27FC236}">
                <a16:creationId xmlns="" xmlns:a16="http://schemas.microsoft.com/office/drawing/2014/main" id="{241C25F7-5C13-4A13-A824-86F15C8A028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70" y="2739083"/>
            <a:ext cx="3130985" cy="1976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91709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3631</Words>
  <Application>Microsoft Office PowerPoint</Application>
  <PresentationFormat>Произвольный</PresentationFormat>
  <Paragraphs>667</Paragraphs>
  <Slides>43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Аспект</vt:lpstr>
      <vt:lpstr>Слайд 1</vt:lpstr>
      <vt:lpstr>Слайд 2</vt:lpstr>
      <vt:lpstr>Детское население </vt:lpstr>
      <vt:lpstr>Муниципальное казенное учреждение "Комитет по образованию"</vt:lpstr>
      <vt:lpstr>Общеобразовательные организации</vt:lpstr>
      <vt:lpstr>Общеобразовательные организации</vt:lpstr>
      <vt:lpstr>Общеобразовательные организации</vt:lpstr>
      <vt:lpstr>Общеобразовательные организации</vt:lpstr>
      <vt:lpstr>Общеобразовательные организации</vt:lpstr>
      <vt:lpstr>Общеобразовательные организации</vt:lpstr>
      <vt:lpstr>Дошкольные образовательные учреждения</vt:lpstr>
      <vt:lpstr>Дошкольные образовательные учреждения</vt:lpstr>
      <vt:lpstr>Дошкольные образовательные учреждения</vt:lpstr>
      <vt:lpstr>Дошкольные образовательные учреждения</vt:lpstr>
      <vt:lpstr>Дошкольные образовательные учреждения</vt:lpstr>
      <vt:lpstr>Дошкольные образовательные учреждения</vt:lpstr>
      <vt:lpstr>Дошкольные образовательные учреждения</vt:lpstr>
      <vt:lpstr>Учреждения дополнительного образования</vt:lpstr>
      <vt:lpstr>Стационарный лагерь</vt:lpstr>
      <vt:lpstr>Учреждения культуры  Аларского района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Отдел по спорту и делам молодёжи </vt:lpstr>
      <vt:lpstr>Межрайонное управление министерства социального развития, опеки и попечительства Иркутской области № 3    Отдел опеки и попечительства граждан по Заларинскому, Аларскому и Нукутскому районам</vt:lpstr>
      <vt:lpstr>Областное государственное бюджетное учреждение «Управление социальной защиты и социального обслуживания населения по Аларскому району»</vt:lpstr>
      <vt:lpstr>Аларский филиал областного государственного  казенного учреждения  "Кадровый центр Иркутской области"</vt:lpstr>
      <vt:lpstr>Слайд 39</vt:lpstr>
      <vt:lpstr>Областное государственное казенное учреждение социального обслуживания «Центр социальной помощи семье и детям  Аларского района"'</vt:lpstr>
      <vt:lpstr>Слайд 41</vt:lpstr>
      <vt:lpstr>Телефонный справочник</vt:lpstr>
      <vt:lpstr>Структура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Пользователь</cp:lastModifiedBy>
  <cp:revision>50</cp:revision>
  <dcterms:created xsi:type="dcterms:W3CDTF">2024-07-15T03:46:31Z</dcterms:created>
  <dcterms:modified xsi:type="dcterms:W3CDTF">2024-08-05T04:52:21Z</dcterms:modified>
</cp:coreProperties>
</file>