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firstSlideNum="2" saveSubsetFonts="1">
  <p:sldMasterIdLst>
    <p:sldMasterId id="2147483672" r:id="rId1"/>
  </p:sldMasterIdLst>
  <p:sldIdLst>
    <p:sldId id="263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</p:sldIdLst>
  <p:sldSz cx="6858000" cy="9144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0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" Target="slides/slide1.xml" /><Relationship Id="rId20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5ACD-89DA-48CE-A1F2-03414596F2F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706D-E711-4F56-86B4-4E32F046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294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15ACD-89DA-48CE-A1F2-03414596F2F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706D-E711-4F56-86B4-4E32F0463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2.jpeg" /><Relationship Id="rId11" Type="http://schemas.openxmlformats.org/officeDocument/2006/relationships/image" Target="../media/image23.png" /><Relationship Id="rId12" Type="http://schemas.openxmlformats.org/officeDocument/2006/relationships/image" Target="../media/image24.png" /><Relationship Id="rId13" Type="http://schemas.openxmlformats.org/officeDocument/2006/relationships/image" Target="../media/image25.png" /><Relationship Id="rId14" Type="http://schemas.microsoft.com/office/2007/relationships/hdphoto" Target="../media/image26.wdp" /><Relationship Id="rId15" Type="http://schemas.openxmlformats.org/officeDocument/2006/relationships/image" Target="../media/image27.jpeg" /><Relationship Id="rId16" Type="http://schemas.openxmlformats.org/officeDocument/2006/relationships/image" Target="../media/image28.png" /><Relationship Id="rId17" Type="http://schemas.openxmlformats.org/officeDocument/2006/relationships/image" Target="../media/image29.png" /><Relationship Id="rId18" Type="http://schemas.openxmlformats.org/officeDocument/2006/relationships/image" Target="../media/image30.png" /><Relationship Id="rId19" Type="http://schemas.openxmlformats.org/officeDocument/2006/relationships/image" Target="../media/image31.png" /><Relationship Id="rId2" Type="http://schemas.openxmlformats.org/officeDocument/2006/relationships/image" Target="../media/image14.png" /><Relationship Id="rId20" Type="http://schemas.openxmlformats.org/officeDocument/2006/relationships/image" Target="../media/image32.jpeg" /><Relationship Id="rId3" Type="http://schemas.openxmlformats.org/officeDocument/2006/relationships/image" Target="../media/image15.pn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Relationship Id="rId8" Type="http://schemas.openxmlformats.org/officeDocument/2006/relationships/image" Target="../media/image20.png" /><Relationship Id="rId9" Type="http://schemas.openxmlformats.org/officeDocument/2006/relationships/image" Target="../media/image2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41.png" /><Relationship Id="rId11" Type="http://schemas.openxmlformats.org/officeDocument/2006/relationships/image" Target="../media/image22.jpeg" /><Relationship Id="rId12" Type="http://schemas.openxmlformats.org/officeDocument/2006/relationships/image" Target="../media/image42.png" /><Relationship Id="rId13" Type="http://schemas.openxmlformats.org/officeDocument/2006/relationships/image" Target="../media/image43.jpeg" /><Relationship Id="rId14" Type="http://schemas.openxmlformats.org/officeDocument/2006/relationships/image" Target="../media/image14.png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Relationship Id="rId7" Type="http://schemas.openxmlformats.org/officeDocument/2006/relationships/image" Target="../media/image38.jpeg" /><Relationship Id="rId8" Type="http://schemas.openxmlformats.org/officeDocument/2006/relationships/image" Target="../media/image39.jpeg" /><Relationship Id="rId9" Type="http://schemas.openxmlformats.org/officeDocument/2006/relationships/image" Target="../media/image4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48786" r="44029" b="785"/>
          <a:stretch>
            <a:fillRect/>
          </a:stretch>
        </p:blipFill>
        <p:spPr>
          <a:xfrm>
            <a:off x="80009" y="91443"/>
            <a:ext cx="3274541" cy="4387211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t="48998" r="42847" b="20279"/>
          <a:stretch>
            <a:fillRect/>
          </a:stretch>
        </p:blipFill>
        <p:spPr>
          <a:xfrm rot="5400000">
            <a:off x="2924065" y="647592"/>
            <a:ext cx="4387212" cy="3274914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65517" t="66436" r="10790" b="13816"/>
          <a:stretch>
            <a:fillRect/>
          </a:stretch>
        </p:blipFill>
        <p:spPr>
          <a:xfrm>
            <a:off x="80010" y="4650102"/>
            <a:ext cx="3274541" cy="4387212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 l="53509" t="12725" r="9824" b="17944"/>
          <a:stretch>
            <a:fillRect/>
          </a:stretch>
        </p:blipFill>
        <p:spPr>
          <a:xfrm>
            <a:off x="3480214" y="4650102"/>
            <a:ext cx="3274914" cy="4387212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040455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367"/>
            <a:ext cx="6834208" cy="29324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" y="74780"/>
            <a:ext cx="6834208" cy="2932430"/>
          </a:xfrm>
          <a:prstGeom prst="rect">
            <a:avLst/>
          </a:prstGeom>
        </p:spPr>
      </p:pic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337" y="6748532"/>
            <a:ext cx="857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4" y="728916"/>
            <a:ext cx="2362762" cy="2043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665" y="182224"/>
            <a:ext cx="2065540" cy="2651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 l="1" r="-6632" b="79684"/>
          <a:stretch>
            <a:fillRect/>
          </a:stretch>
        </p:blipFill>
        <p:spPr>
          <a:xfrm>
            <a:off x="2668145" y="498826"/>
            <a:ext cx="253917" cy="387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 l="632" t="76947"/>
          <a:stretch>
            <a:fillRect/>
          </a:stretch>
        </p:blipFill>
        <p:spPr>
          <a:xfrm>
            <a:off x="3980295" y="2359214"/>
            <a:ext cx="236621" cy="439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188" y="493705"/>
            <a:ext cx="256054" cy="3840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 l="632" t="76947"/>
          <a:stretch>
            <a:fillRect/>
          </a:stretch>
        </p:blipFill>
        <p:spPr>
          <a:xfrm>
            <a:off x="4225499" y="2351490"/>
            <a:ext cx="236621" cy="439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5516" y="3558703"/>
            <a:ext cx="1505756" cy="22396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363" y="5270603"/>
            <a:ext cx="231668" cy="4389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7676" y="3473026"/>
            <a:ext cx="256054" cy="3901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5485" y="3621279"/>
            <a:ext cx="1905000" cy="20882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04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2458" y="3473026"/>
            <a:ext cx="256054" cy="3901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2314" y="3570507"/>
            <a:ext cx="1663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9728" y="9366098"/>
            <a:ext cx="5011346" cy="20911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5973" y="6595550"/>
            <a:ext cx="10021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8284" y="9390752"/>
            <a:ext cx="5011346" cy="20911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2471" y="8299890"/>
            <a:ext cx="231668" cy="4389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0495" y="6717581"/>
            <a:ext cx="256054" cy="3901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5364" y="6716163"/>
            <a:ext cx="256054" cy="3901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2512" y="6726297"/>
            <a:ext cx="256054" cy="390178"/>
          </a:xfrm>
          <a:prstGeom prst="rect">
            <a:avLst/>
          </a:prstGeom>
        </p:spPr>
      </p:pic>
      <p:pic>
        <p:nvPicPr>
          <p:cNvPr id="1028" name="Picture 4" descr="ребусы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1980" y="6959840"/>
            <a:ext cx="1679505" cy="19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53957" y="6498045"/>
            <a:ext cx="1987984" cy="26674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8498" y="6758735"/>
            <a:ext cx="256054" cy="39017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32959" y="6764751"/>
            <a:ext cx="256054" cy="3901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9315" y="8533640"/>
            <a:ext cx="231668" cy="43895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983" y="8519365"/>
            <a:ext cx="231668" cy="4389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9651" y="5205319"/>
            <a:ext cx="231668" cy="43895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6497"/>
            <a:ext cx="6834208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4790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102319"/>
            <a:ext cx="6720840" cy="2822449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30" y="409462"/>
            <a:ext cx="2152339" cy="2277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73" y="453257"/>
            <a:ext cx="2553809" cy="1596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742" y="442078"/>
            <a:ext cx="1428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552" y="2066893"/>
            <a:ext cx="237765" cy="438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521" y="2066893"/>
            <a:ext cx="237765" cy="438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317" y="2066893"/>
            <a:ext cx="237765" cy="438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 r="7293"/>
          <a:stretch>
            <a:fillRect/>
          </a:stretch>
        </p:blipFill>
        <p:spPr>
          <a:xfrm>
            <a:off x="4839143" y="3632262"/>
            <a:ext cx="1781138" cy="2455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954" y="5568440"/>
            <a:ext cx="237765" cy="438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166" y="5563064"/>
            <a:ext cx="237765" cy="438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07079" y="4123969"/>
            <a:ext cx="2377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ЙМ</a:t>
            </a:r>
            <a:endParaRPr lang="ru-RU" sz="96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62" y="4006175"/>
            <a:ext cx="2012164" cy="16097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5033" y="3953952"/>
            <a:ext cx="256054" cy="3901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039" y="3953952"/>
            <a:ext cx="256054" cy="3901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656" y="6972389"/>
            <a:ext cx="1879627" cy="15200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662" y="8153527"/>
            <a:ext cx="231668" cy="438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18" y="8159931"/>
            <a:ext cx="231668" cy="4389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2619562" y="6639068"/>
            <a:ext cx="1535453" cy="18844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45178" y="8458943"/>
            <a:ext cx="91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2=А</a:t>
            </a:r>
            <a:endParaRPr lang="ru-RU" sz="24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0620" y="8689775"/>
            <a:ext cx="645676" cy="2459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52435" y="6430779"/>
            <a:ext cx="10540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96" y="3222378"/>
            <a:ext cx="6834208" cy="29324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77821"/>
            <a:ext cx="6834208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387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7489" r="5639"/>
          <a:stretch>
            <a:fillRect/>
          </a:stretch>
        </p:blipFill>
        <p:spPr>
          <a:xfrm>
            <a:off x="108000" y="40253"/>
            <a:ext cx="664200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6206" t="17555" r="4627" b="7556"/>
          <a:stretch>
            <a:fillRect/>
          </a:stretch>
        </p:blipFill>
        <p:spPr>
          <a:xfrm>
            <a:off x="108000" y="4606290"/>
            <a:ext cx="664200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538971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" y="40253"/>
            <a:ext cx="664200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4635990"/>
            <a:ext cx="664200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841417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7632" t="23892" r="33538" b="16751"/>
          <a:stretch>
            <a:fillRect/>
          </a:stretch>
        </p:blipFill>
        <p:spPr>
          <a:xfrm>
            <a:off x="125730" y="91440"/>
            <a:ext cx="664200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4635990"/>
            <a:ext cx="664200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75115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48756" t="15496" r="7491" b="24992"/>
          <a:stretch>
            <a:fillRect/>
          </a:stretch>
        </p:blipFill>
        <p:spPr>
          <a:xfrm>
            <a:off x="88865" y="81362"/>
            <a:ext cx="3279418" cy="43884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63945" t="10140" r="5487" b="31213"/>
          <a:stretch>
            <a:fillRect/>
          </a:stretch>
        </p:blipFill>
        <p:spPr>
          <a:xfrm>
            <a:off x="88865" y="4595580"/>
            <a:ext cx="3279418" cy="43884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t="4749" r="53107" b="6039"/>
          <a:stretch>
            <a:fillRect/>
          </a:stretch>
        </p:blipFill>
        <p:spPr>
          <a:xfrm>
            <a:off x="3496879" y="81362"/>
            <a:ext cx="3278616" cy="43884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964628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r="20840"/>
          <a:stretch>
            <a:fillRect/>
          </a:stretch>
        </p:blipFill>
        <p:spPr>
          <a:xfrm>
            <a:off x="562928" y="-171450"/>
            <a:ext cx="591925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084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r="56730"/>
          <a:stretch>
            <a:fillRect/>
          </a:stretch>
        </p:blipFill>
        <p:spPr>
          <a:xfrm>
            <a:off x="692557" y="-1"/>
            <a:ext cx="5368274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7642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 t="1884" r="23077"/>
          <a:stretch>
            <a:fillRect/>
          </a:stretch>
        </p:blipFill>
        <p:spPr>
          <a:xfrm>
            <a:off x="680096" y="827903"/>
            <a:ext cx="5275386" cy="79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280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11141" r="45756" b="4112"/>
          <a:stretch>
            <a:fillRect/>
          </a:stretch>
        </p:blipFill>
        <p:spPr>
          <a:xfrm>
            <a:off x="704334" y="271848"/>
            <a:ext cx="5520551" cy="86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9881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3080" t="4385" r="36702" b="5271"/>
          <a:stretch>
            <a:fillRect/>
          </a:stretch>
        </p:blipFill>
        <p:spPr>
          <a:xfrm>
            <a:off x="-775" y="617838"/>
            <a:ext cx="6858776" cy="80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28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6396" r="5765" b="6198"/>
          <a:stretch>
            <a:fillRect/>
          </a:stretch>
        </p:blipFill>
        <p:spPr>
          <a:xfrm>
            <a:off x="259334" y="0"/>
            <a:ext cx="6012494" cy="89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555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55023" t="3338" b="2003"/>
          <a:stretch>
            <a:fillRect/>
          </a:stretch>
        </p:blipFill>
        <p:spPr>
          <a:xfrm>
            <a:off x="939114" y="18469"/>
            <a:ext cx="5350475" cy="91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6769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(4:3)</PresentationFormat>
  <Paragraphs>6</Paragraphs>
  <Slides>14</Slides>
  <Notes>0</Notes>
  <TotalTime>391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9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adeltaplus@mail.ru</dc:creator>
  <cp:lastModifiedBy>adeltaplus@mail.ru</cp:lastModifiedBy>
  <cp:revision>23</cp:revision>
  <dcterms:created xsi:type="dcterms:W3CDTF">2022-03-04T06:55:27Z</dcterms:created>
  <dcterms:modified xsi:type="dcterms:W3CDTF">2025-01-21T06:48:02Z</dcterms:modified>
</cp:coreProperties>
</file>