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6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4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D509-F85D-4254-8AA3-4A307D40DDF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EBF0-3E80-48CF-91FF-762724B06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6" y="1574631"/>
            <a:ext cx="5097100" cy="52018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453"/>
            <a:ext cx="9144000" cy="19720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истории</a:t>
            </a:r>
          </a:p>
          <a:p>
            <a:r>
              <a:rPr lang="ru-RU" sz="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782" t="38375" r="30753" b="8437"/>
          <a:stretch/>
        </p:blipFill>
        <p:spPr>
          <a:xfrm>
            <a:off x="638270" y="2915215"/>
            <a:ext cx="2245259" cy="28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9: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каменное строение в городе Иркутске?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891" t="12903" r="22970" b="16389"/>
          <a:stretch/>
        </p:blipFill>
        <p:spPr>
          <a:xfrm>
            <a:off x="534154" y="1584355"/>
            <a:ext cx="8071731" cy="5099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25" y="1584355"/>
            <a:ext cx="5111987" cy="5099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025" y="6247561"/>
            <a:ext cx="51119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ЦЕРКОВЬ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8"/>
            <a:ext cx="9144000" cy="52945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вблизи Иркутска называют городом рождённым Победой?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              Усть-Илимск            Ангарск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610" r="22212"/>
          <a:stretch/>
        </p:blipFill>
        <p:spPr>
          <a:xfrm>
            <a:off x="262551" y="3141552"/>
            <a:ext cx="2100404" cy="1992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051" y="3163276"/>
            <a:ext cx="1539898" cy="1916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25" y="3163276"/>
            <a:ext cx="1494390" cy="1916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44224" r="34455"/>
          <a:stretch/>
        </p:blipFill>
        <p:spPr>
          <a:xfrm>
            <a:off x="0" y="3032911"/>
            <a:ext cx="5993394" cy="38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11: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49180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землепроходца, которого по праву считают основателем Иркутского острога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</a:p>
          <a:p>
            <a:pPr marL="1076325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Иван Галкин </a:t>
            </a:r>
          </a:p>
          <a:p>
            <a:pPr marL="1076325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Иван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Похабов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76325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Яков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Похабов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78" y="1974720"/>
            <a:ext cx="3450018" cy="4619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22" y="4470612"/>
            <a:ext cx="2794535" cy="2304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4224" r="50792" b="41651"/>
          <a:stretch/>
        </p:blipFill>
        <p:spPr>
          <a:xfrm>
            <a:off x="0" y="3032911"/>
            <a:ext cx="4499572" cy="9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12: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4294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называлась дорога, по которой двигались на лошадях в Иркутск с запада?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495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495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Сибирский тракт </a:t>
            </a:r>
          </a:p>
          <a:p>
            <a:pPr marL="277495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Московский тракт </a:t>
            </a:r>
          </a:p>
          <a:p>
            <a:pPr marL="277495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Восточный тракт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0693"/>
          <a:stretch/>
        </p:blipFill>
        <p:spPr>
          <a:xfrm>
            <a:off x="0" y="3476531"/>
            <a:ext cx="9144000" cy="33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13: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4713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набережной реки Ангары стоит памятник российскому императору Александру III. В честь какого события благодарные сибиряки возвели памятник императору Александру III ?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27388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строительство моста через р. Ангару; </a:t>
            </a:r>
          </a:p>
          <a:p>
            <a:pPr marL="3313113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строительство Великого железнодорожного пути;</a:t>
            </a:r>
          </a:p>
          <a:p>
            <a:pPr marL="3313113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строительство Московского тракта.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0" y="2751350"/>
            <a:ext cx="3177543" cy="3993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238" t="54830" b="37736"/>
          <a:stretch/>
        </p:blipFill>
        <p:spPr>
          <a:xfrm>
            <a:off x="3313568" y="3748135"/>
            <a:ext cx="5830432" cy="509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238" t="72607" b="19340"/>
          <a:stretch/>
        </p:blipFill>
        <p:spPr>
          <a:xfrm>
            <a:off x="3313568" y="4979406"/>
            <a:ext cx="5830432" cy="5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14: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8"/>
            <a:ext cx="9144000" cy="535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1862 году в районе озера Байкал произошло землетрясение силой до 10 баллов в эпицентре. В результате этого землетрясения опустился большой участок прибрежной суши и на этом месте образовался залив. Как называется этот залив озера Байкал?</a:t>
            </a:r>
          </a:p>
          <a:p>
            <a:pPr marL="4927600" indent="0" algn="ctr">
              <a:buNone/>
            </a:pPr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27600" indent="0" algn="ctr">
              <a:buNone/>
            </a:pP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927600" indent="0" algn="ctr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</a:p>
          <a:p>
            <a:pPr marL="492760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Чивыркуйский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залив; </a:t>
            </a:r>
          </a:p>
          <a:p>
            <a:pPr marL="492760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залив Провал;</a:t>
            </a:r>
          </a:p>
          <a:p>
            <a:pPr marL="492760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Баргузинский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залив.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3" y="3356386"/>
            <a:ext cx="4897119" cy="329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4950" t="63234" b="29241"/>
          <a:stretch/>
        </p:blipFill>
        <p:spPr>
          <a:xfrm>
            <a:off x="5024672" y="4336610"/>
            <a:ext cx="4119327" cy="516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4852" t="77492" b="12871"/>
          <a:stretch/>
        </p:blipFill>
        <p:spPr>
          <a:xfrm>
            <a:off x="5015619" y="5314384"/>
            <a:ext cx="4128379" cy="6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была образованна Иркутская область?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6" y="1574631"/>
            <a:ext cx="5097100" cy="52018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550" y="2250607"/>
            <a:ext cx="8252800" cy="152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1937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2: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6" y="1574631"/>
            <a:ext cx="5097100" cy="52018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550" y="2250607"/>
            <a:ext cx="8252800" cy="152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33 района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1117">
            <a:off x="4031959" y="1524381"/>
            <a:ext cx="5117614" cy="5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3: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зверь изображён на гербе Иркутской области?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127" y="1596732"/>
            <a:ext cx="3303646" cy="4138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7127" y="5735268"/>
            <a:ext cx="33036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51430" y="2711514"/>
            <a:ext cx="4264182" cy="46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51430" y="3173241"/>
            <a:ext cx="4264182" cy="46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51430" y="3634968"/>
            <a:ext cx="4264182" cy="46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4: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558" y="2104934"/>
            <a:ext cx="5069940" cy="3204924"/>
          </a:xfrm>
        </p:spPr>
        <p:txBody>
          <a:bodyPr>
            <a:normAutofit/>
          </a:bodyPr>
          <a:lstStyle/>
          <a:p>
            <a:pPr marL="287020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1951 год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1955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1973 год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1917 год</a:t>
            </a:r>
          </a:p>
          <a:p>
            <a:pPr marL="28702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1906 год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470"/>
            <a:ext cx="9144000" cy="43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59044" y="3980459"/>
            <a:ext cx="4218915" cy="515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59045" y="3353560"/>
            <a:ext cx="4218915" cy="515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59044" y="2727594"/>
            <a:ext cx="4218915" cy="51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033" y="3980459"/>
            <a:ext cx="4218915" cy="515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0032" y="3353560"/>
            <a:ext cx="4218915" cy="51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035" y="2727594"/>
            <a:ext cx="4218915" cy="515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5: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4544840"/>
          </a:xfrm>
        </p:spPr>
        <p:txBody>
          <a:bodyPr>
            <a:normAutofit/>
          </a:bodyPr>
          <a:lstStyle/>
          <a:p>
            <a:pPr marL="180975" indent="36195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1940-е гг. эвакуированные предприятия были развернуты на базе действующих производств и в самые короткие сроки дали фронту необходимую продукцию: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15445"/>
              </p:ext>
            </p:extLst>
          </p:nvPr>
        </p:nvGraphicFramePr>
        <p:xfrm>
          <a:off x="172016" y="2625928"/>
          <a:ext cx="8810618" cy="197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09"/>
                <a:gridCol w="4405309"/>
              </a:tblGrid>
              <a:tr h="65696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на Иркутском заводе им. Куйбышева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машиностроительное предприятие из Луганской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96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в Черемхово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машиностроительный завод из Краматорска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96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в Усолье-Сибирском, Тельме и Черемхове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швейные фабрики из Одессы и Днепропетровска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4" grpId="0" animBg="1"/>
      <p:bldP spid="15" grpId="0" animBg="1"/>
      <p:bldP spid="1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6: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8"/>
            <a:ext cx="9144000" cy="564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производителем электроэнергии в Иркутской области стала:</a:t>
            </a:r>
          </a:p>
          <a:p>
            <a:pPr marL="2689225" indent="0">
              <a:buNone/>
            </a:pP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689225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ответов:</a:t>
            </a:r>
          </a:p>
          <a:p>
            <a:pPr marL="180975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а) Иркутская ГЭС                            б) Братская ГЭС  </a:t>
            </a:r>
          </a:p>
          <a:p>
            <a:pPr marL="180975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>
              <a:buNone/>
            </a:pPr>
            <a:r>
              <a:rPr lang="ru-RU" sz="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Усть-Илимская ГЭС                   г) Мамаканская ГЭС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30" y="3140042"/>
            <a:ext cx="2181889" cy="1454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348" y="3140041"/>
            <a:ext cx="2180800" cy="1454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29" y="5142368"/>
            <a:ext cx="2181889" cy="1452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348" y="5144474"/>
            <a:ext cx="2175097" cy="1450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39076" r="48515"/>
          <a:stretch/>
        </p:blipFill>
        <p:spPr>
          <a:xfrm>
            <a:off x="0" y="2679826"/>
            <a:ext cx="4707802" cy="4178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50990" t="68515"/>
          <a:stretch/>
        </p:blipFill>
        <p:spPr>
          <a:xfrm>
            <a:off x="4662534" y="4698749"/>
            <a:ext cx="4481465" cy="21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7: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край в котором мы живем?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64" t="7532" r="3466" b="17562"/>
          <a:stretch/>
        </p:blipFill>
        <p:spPr>
          <a:xfrm>
            <a:off x="366665" y="1634150"/>
            <a:ext cx="8410669" cy="47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0808" y="4888872"/>
            <a:ext cx="1765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365127"/>
            <a:ext cx="8252800" cy="62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8: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469"/>
            <a:ext cx="9144000" cy="9868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обитатели Восточного Прибайкалья?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3" y="1714849"/>
            <a:ext cx="8069564" cy="483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079" t="9736" r="23079" b="12464"/>
          <a:stretch/>
        </p:blipFill>
        <p:spPr>
          <a:xfrm>
            <a:off x="935524" y="1714849"/>
            <a:ext cx="7262861" cy="4827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714" y="5972918"/>
            <a:ext cx="177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405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Вопрос № 1:</vt:lpstr>
      <vt:lpstr>Вопрос № 2:</vt:lpstr>
      <vt:lpstr>Вопрос № 3:</vt:lpstr>
      <vt:lpstr>Вопрос № 4:</vt:lpstr>
      <vt:lpstr>Вопрос № 5:</vt:lpstr>
      <vt:lpstr>Вопрос № 6:</vt:lpstr>
      <vt:lpstr>Вопрос № 7:</vt:lpstr>
      <vt:lpstr>Вопрос № 8:</vt:lpstr>
      <vt:lpstr>Вопрос № 9:</vt:lpstr>
      <vt:lpstr>Вопрос № 10:</vt:lpstr>
      <vt:lpstr>Вопрос № 11:</vt:lpstr>
      <vt:lpstr>Вопрос № 12:</vt:lpstr>
      <vt:lpstr>Вопрос № 13:</vt:lpstr>
      <vt:lpstr>Вопрос № 14: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adeltaplus@mail.ru</dc:creator>
  <cp:lastModifiedBy>adeltaplus@mail.ru</cp:lastModifiedBy>
  <cp:revision>22</cp:revision>
  <dcterms:created xsi:type="dcterms:W3CDTF">2022-03-14T07:58:28Z</dcterms:created>
  <dcterms:modified xsi:type="dcterms:W3CDTF">2022-03-18T09:43:20Z</dcterms:modified>
</cp:coreProperties>
</file>