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7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5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7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0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1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6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884A-AAF9-4770-BF7F-363062F8B67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7927-64E7-4367-8866-9B855F49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389"/>
            <a:ext cx="9144000" cy="1038367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карты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10687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карты Иркутской области.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9894"/>
              </p:ext>
            </p:extLst>
          </p:nvPr>
        </p:nvGraphicFramePr>
        <p:xfrm>
          <a:off x="468000" y="2493535"/>
          <a:ext cx="8207999" cy="361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576"/>
                <a:gridCol w="1171111"/>
                <a:gridCol w="1448555"/>
                <a:gridCol w="1240324"/>
                <a:gridCol w="1176951"/>
                <a:gridCol w="1276538"/>
                <a:gridCol w="1215944"/>
              </a:tblGrid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Города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Реки Черемховского  района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Полезные ископаемые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Млекопитающие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Рыбы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Птицы</a:t>
                      </a:r>
                      <a:endParaRPr lang="ru-RU" sz="1400" dirty="0"/>
                    </a:p>
                  </a:txBody>
                  <a:tcPr anchor="ctr"/>
                </a:tc>
              </a:tr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72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921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Секреты карты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карты</dc:title>
  <dc:creator>adeltaplus@mail.ru</dc:creator>
  <cp:lastModifiedBy>adeltaplus@mail.ru</cp:lastModifiedBy>
  <cp:revision>4</cp:revision>
  <dcterms:created xsi:type="dcterms:W3CDTF">2022-03-11T07:41:46Z</dcterms:created>
  <dcterms:modified xsi:type="dcterms:W3CDTF">2022-03-18T07:34:15Z</dcterms:modified>
</cp:coreProperties>
</file>