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79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45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7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40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3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2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6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58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71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A3F34-E5C6-4EA3-88BB-2A7D0114AD73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7A41-C475-4CA0-97BA-66800E2755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5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244" r="11848"/>
          <a:stretch/>
        </p:blipFill>
        <p:spPr>
          <a:xfrm>
            <a:off x="72429" y="81103"/>
            <a:ext cx="4399984" cy="666825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65028" y="1215238"/>
            <a:ext cx="6668255" cy="439998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0395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94" t="15469" r="13641" b="23153"/>
          <a:stretch/>
        </p:blipFill>
        <p:spPr>
          <a:xfrm rot="16200000">
            <a:off x="-1056836" y="1219795"/>
            <a:ext cx="6690512" cy="4395774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5347" t="58746" r="7128" b="13399"/>
          <a:stretch/>
        </p:blipFill>
        <p:spPr>
          <a:xfrm rot="16200000">
            <a:off x="3488001" y="1219793"/>
            <a:ext cx="6690515" cy="439577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0849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59" y="96413"/>
            <a:ext cx="4543822" cy="6693685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51390" y="1307146"/>
            <a:ext cx="6693683" cy="4272218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660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2527481" y="2698089"/>
            <a:ext cx="6681600" cy="14472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520362" y="2698088"/>
            <a:ext cx="6681601" cy="14472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СИТО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1003559" y="2698089"/>
            <a:ext cx="6681600" cy="14472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198" y="53356"/>
            <a:ext cx="2353260" cy="6736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19" y="53356"/>
            <a:ext cx="2353260" cy="6736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15" t="5101" r="-515" b="5348"/>
          <a:stretch/>
        </p:blipFill>
        <p:spPr>
          <a:xfrm>
            <a:off x="7540920" y="63374"/>
            <a:ext cx="1757606" cy="672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9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320995"/>
              </p:ext>
            </p:extLst>
          </p:nvPr>
        </p:nvGraphicFramePr>
        <p:xfrm>
          <a:off x="628650" y="2481841"/>
          <a:ext cx="7886700" cy="350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/>
                <a:gridCol w="3943350"/>
              </a:tblGrid>
              <a:tr h="583755">
                <a:tc>
                  <a:txBody>
                    <a:bodyPr/>
                    <a:lstStyle/>
                    <a:p>
                      <a:pPr marL="268288" indent="0"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ГАНЧОНРЫЙ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3755">
                <a:tc>
                  <a:txBody>
                    <a:bodyPr/>
                    <a:lstStyle/>
                    <a:p>
                      <a:pPr marL="268288" indent="0"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РБЫНЫЙ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3755">
                <a:tc>
                  <a:txBody>
                    <a:bodyPr/>
                    <a:lstStyle/>
                    <a:p>
                      <a:pPr marL="268288" indent="0"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СЯНОЛОЙ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3755">
                <a:tc>
                  <a:txBody>
                    <a:bodyPr/>
                    <a:lstStyle/>
                    <a:p>
                      <a:pPr marL="268288" indent="0"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ТЧЕКАВСТО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3755">
                <a:tc>
                  <a:txBody>
                    <a:bodyPr/>
                    <a:lstStyle/>
                    <a:p>
                      <a:pPr marL="268288" indent="0"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КУНЧЕЗНОЕ ДЛОЕ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3755">
                <a:tc>
                  <a:txBody>
                    <a:bodyPr/>
                    <a:lstStyle/>
                    <a:p>
                      <a:pPr marL="268288" indent="0"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РАБЕЗЬ ОП ДУВЕРЕ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9530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Расшифруйте и запишите </a:t>
            </a:r>
          </a:p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старинных промыслов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89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18</Words>
  <Application>Microsoft Office PowerPoint</Application>
  <PresentationFormat>Экран (4:3)</PresentationFormat>
  <Paragraphs>11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adeltaplus@mail.ru</dc:creator>
  <cp:lastModifiedBy>adeltaplus@mail.ru</cp:lastModifiedBy>
  <cp:revision>8</cp:revision>
  <dcterms:created xsi:type="dcterms:W3CDTF">2022-03-05T06:00:06Z</dcterms:created>
  <dcterms:modified xsi:type="dcterms:W3CDTF">2022-03-05T07:13:19Z</dcterms:modified>
</cp:coreProperties>
</file>