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4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84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11607-6C92-4A22-A31E-FB760012C644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A0870-1B2B-4EEB-A0C8-7884F93F04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740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11607-6C92-4A22-A31E-FB760012C644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A0870-1B2B-4EEB-A0C8-7884F93F04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339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11607-6C92-4A22-A31E-FB760012C644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A0870-1B2B-4EEB-A0C8-7884F93F04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510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11607-6C92-4A22-A31E-FB760012C644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A0870-1B2B-4EEB-A0C8-7884F93F04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759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11607-6C92-4A22-A31E-FB760012C644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A0870-1B2B-4EEB-A0C8-7884F93F04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891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11607-6C92-4A22-A31E-FB760012C644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A0870-1B2B-4EEB-A0C8-7884F93F04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3630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11607-6C92-4A22-A31E-FB760012C644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A0870-1B2B-4EEB-A0C8-7884F93F04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228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11607-6C92-4A22-A31E-FB760012C644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A0870-1B2B-4EEB-A0C8-7884F93F04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852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11607-6C92-4A22-A31E-FB760012C644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A0870-1B2B-4EEB-A0C8-7884F93F04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05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11607-6C92-4A22-A31E-FB760012C644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A0870-1B2B-4EEB-A0C8-7884F93F04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9199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11607-6C92-4A22-A31E-FB760012C644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A0870-1B2B-4EEB-A0C8-7884F93F04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456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811607-6C92-4A22-A31E-FB760012C644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A0870-1B2B-4EEB-A0C8-7884F93F04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3985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34711"/>
            <a:ext cx="9144000" cy="869400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Известные люди»</a:t>
            </a:r>
            <a:endParaRPr lang="ru-RU" sz="4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252898"/>
            <a:ext cx="9144000" cy="496819"/>
          </a:xfrm>
        </p:spPr>
        <p:txBody>
          <a:bodyPr>
            <a:noAutofit/>
          </a:bodyPr>
          <a:lstStyle/>
          <a:p>
            <a:r>
              <a:rPr lang="ru-RU" sz="20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Расшифруйте </a:t>
            </a: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фамилии известных людей Иркутской области</a:t>
            </a:r>
            <a:endParaRPr lang="ru-RU" sz="20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265107"/>
              </p:ext>
            </p:extLst>
          </p:nvPr>
        </p:nvGraphicFramePr>
        <p:xfrm>
          <a:off x="346292" y="1772157"/>
          <a:ext cx="3663639" cy="3358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955"/>
                <a:gridCol w="457955"/>
                <a:gridCol w="457954"/>
                <a:gridCol w="457955"/>
                <a:gridCol w="457955"/>
                <a:gridCol w="457955"/>
                <a:gridCol w="457955"/>
                <a:gridCol w="457955"/>
              </a:tblGrid>
              <a:tr h="41985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41985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Щ</a:t>
                      </a:r>
                      <a:endParaRPr lang="ru-RU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※</a:t>
                      </a:r>
                      <a:endParaRPr lang="ru-RU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Й</a:t>
                      </a:r>
                      <a:endParaRPr lang="ru-RU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1985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</a:t>
                      </a:r>
                      <a:endParaRPr lang="ru-RU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</a:t>
                      </a:r>
                      <a:endParaRPr lang="ru-RU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</a:t>
                      </a:r>
                      <a:endParaRPr lang="ru-RU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1985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</a:t>
                      </a:r>
                      <a:endParaRPr lang="ru-RU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1985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4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</a:t>
                      </a:r>
                      <a:endParaRPr lang="ru-RU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</a:t>
                      </a:r>
                      <a:endParaRPr lang="ru-RU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※</a:t>
                      </a:r>
                    </a:p>
                  </a:txBody>
                  <a:tcPr/>
                </a:tc>
              </a:tr>
              <a:tr h="41985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5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</a:t>
                      </a:r>
                      <a:endParaRPr lang="ru-RU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</a:t>
                      </a:r>
                      <a:endParaRPr lang="ru-RU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  <a:endParaRPr lang="ru-RU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1985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6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</a:t>
                      </a:r>
                      <a:endParaRPr lang="ru-RU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Ь</a:t>
                      </a:r>
                      <a:endParaRPr lang="ru-RU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19854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7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Ъ</a:t>
                      </a:r>
                      <a:endParaRPr lang="ru-RU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b="1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5535527"/>
              </p:ext>
            </p:extLst>
          </p:nvPr>
        </p:nvGraphicFramePr>
        <p:xfrm>
          <a:off x="4242679" y="2325860"/>
          <a:ext cx="4668573" cy="220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539"/>
                <a:gridCol w="4154034"/>
              </a:tblGrid>
              <a:tr h="441256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Г6  Д6  А7  А3  Б3  Д3  Ж7  В2</a:t>
                      </a:r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41256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Г3  Д6  Г5  Б3  Г2  А5</a:t>
                      </a:r>
                      <a:endParaRPr lang="ru-RU" sz="18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41256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800" b="1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В5  Д6  Ж1  В1  Д6  Ж1</a:t>
                      </a:r>
                      <a:endParaRPr lang="ru-RU" sz="18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41256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4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Д1  В7  Б6  В4  Б4  А5</a:t>
                      </a:r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41256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bg1"/>
                          </a:solidFill>
                        </a:rPr>
                        <a:t>5</a:t>
                      </a:r>
                      <a:endParaRPr lang="ru-RU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В5  Б3  Г6  Д1  Ж7  В2</a:t>
                      </a:r>
                      <a:endParaRPr lang="ru-RU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32018">
            <a:off x="174072" y="5407552"/>
            <a:ext cx="1171494" cy="12956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035" y="5306705"/>
            <a:ext cx="1041472" cy="14078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55953">
            <a:off x="1443385" y="5353212"/>
            <a:ext cx="1469454" cy="11020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5151" y="5139922"/>
            <a:ext cx="1020665" cy="140781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65682">
            <a:off x="7878246" y="5370486"/>
            <a:ext cx="1095236" cy="130013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9267" y="5302485"/>
            <a:ext cx="1020665" cy="141203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404422">
            <a:off x="6298380" y="5384410"/>
            <a:ext cx="1514286" cy="112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42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598" y="365126"/>
            <a:ext cx="4220499" cy="58213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r="8189" b="6553"/>
          <a:stretch/>
        </p:blipFill>
        <p:spPr>
          <a:xfrm>
            <a:off x="4734962" y="365126"/>
            <a:ext cx="4220499" cy="5809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36325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09" y="366971"/>
            <a:ext cx="4230991" cy="5809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5406" r="6042"/>
          <a:stretch/>
        </p:blipFill>
        <p:spPr>
          <a:xfrm>
            <a:off x="4750046" y="366048"/>
            <a:ext cx="4230991" cy="58118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51271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12" y="366971"/>
            <a:ext cx="4230991" cy="5809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r="7471" b="15423"/>
          <a:stretch/>
        </p:blipFill>
        <p:spPr>
          <a:xfrm>
            <a:off x="4747031" y="365126"/>
            <a:ext cx="4234007" cy="5800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41596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59" y="365126"/>
            <a:ext cx="4230991" cy="57977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138" y="365126"/>
            <a:ext cx="4234231" cy="57969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65041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316871"/>
            <a:ext cx="7886700" cy="5860092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Распутин Валентин Григорьевич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советский писатель и публицист, общественный деятель. Один из наиболее значительных представителей «деревенской </a:t>
            </a:r>
            <a:r>
              <a:rPr lang="ru-RU" sz="2400">
                <a:latin typeface="Times New Roman" panose="02020603050405020304" pitchFamily="18" charset="0"/>
                <a:cs typeface="Times New Roman" panose="02020603050405020304" pitchFamily="18" charset="0"/>
              </a:rPr>
              <a:t>прозы</a:t>
            </a:r>
            <a:r>
              <a:rPr 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Мацуев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Денис Леонидович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российский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пианист-виртуоз;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Леонид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Иович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Гайдай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советский и российский кинорежиссёр, сценарист и актёр; народный артист СССР (1989), лауреат Государственной премии РСФСР имени братьев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Васильевых;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Кобзев Игорь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Иванович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Губернатор Иркутской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Гуркин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 Павлович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российский актёр, драматург, сценарист, режиссёр, член Союза писателей России. Почётный гражданин города Черемхово.</a:t>
            </a:r>
          </a:p>
        </p:txBody>
      </p:sp>
    </p:spTree>
    <p:extLst>
      <p:ext uri="{BB962C8B-B14F-4D97-AF65-F5344CB8AC3E}">
        <p14:creationId xmlns:p14="http://schemas.microsoft.com/office/powerpoint/2010/main" val="14422940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207</Words>
  <Application>Microsoft Office PowerPoint</Application>
  <PresentationFormat>Экран (4:3)</PresentationFormat>
  <Paragraphs>80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Тема Office</vt:lpstr>
      <vt:lpstr>«Известные люди»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«МОРСКОЙ БОЙ»</dc:title>
  <dc:creator>adeltaplus@mail.ru</dc:creator>
  <cp:lastModifiedBy>adeltaplus@mail.ru</cp:lastModifiedBy>
  <cp:revision>18</cp:revision>
  <dcterms:created xsi:type="dcterms:W3CDTF">2022-03-01T09:12:40Z</dcterms:created>
  <dcterms:modified xsi:type="dcterms:W3CDTF">2022-03-14T04:36:47Z</dcterms:modified>
</cp:coreProperties>
</file>