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6F74-A635-4F85-9DB4-59C52CFDFC5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8FC2-5B62-4998-9506-20D5011D5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34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6F74-A635-4F85-9DB4-59C52CFDFC5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8FC2-5B62-4998-9506-20D5011D5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7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6F74-A635-4F85-9DB4-59C52CFDFC5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8FC2-5B62-4998-9506-20D5011D5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3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6F74-A635-4F85-9DB4-59C52CFDFC5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8FC2-5B62-4998-9506-20D5011D5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0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6F74-A635-4F85-9DB4-59C52CFDFC5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8FC2-5B62-4998-9506-20D5011D5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8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6F74-A635-4F85-9DB4-59C52CFDFC5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8FC2-5B62-4998-9506-20D5011D5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9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6F74-A635-4F85-9DB4-59C52CFDFC5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8FC2-5B62-4998-9506-20D5011D5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6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6F74-A635-4F85-9DB4-59C52CFDFC5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8FC2-5B62-4998-9506-20D5011D5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1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6F74-A635-4F85-9DB4-59C52CFDFC5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8FC2-5B62-4998-9506-20D5011D5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7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6F74-A635-4F85-9DB4-59C52CFDFC5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8FC2-5B62-4998-9506-20D5011D5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2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6F74-A635-4F85-9DB4-59C52CFDFC5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8FC2-5B62-4998-9506-20D5011D5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6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6F74-A635-4F85-9DB4-59C52CFDFC5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98FC2-5B62-4998-9506-20D5011D5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4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9"/>
          <a:stretch/>
        </p:blipFill>
        <p:spPr>
          <a:xfrm>
            <a:off x="0" y="-47328"/>
            <a:ext cx="9135259" cy="69053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154" y="1380456"/>
            <a:ext cx="5280100" cy="52889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6888" y="-57626"/>
            <a:ext cx="9160888" cy="6915626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578" y="136264"/>
            <a:ext cx="8498671" cy="12687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Constantia" panose="02030602050306030303" pitchFamily="18" charset="0"/>
              </a:rPr>
              <a:t>Мой край. Моя страна.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311" y="1826568"/>
            <a:ext cx="8942937" cy="4410744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ru-RU" sz="4000" b="1" dirty="0" smtClean="0">
                <a:solidFill>
                  <a:srgbClr val="600000"/>
                </a:solidFill>
                <a:latin typeface="Constantia" panose="02030602050306030303" pitchFamily="18" charset="0"/>
              </a:rPr>
              <a:t>Знатоки природы</a:t>
            </a:r>
          </a:p>
          <a:p>
            <a:pPr marL="742950" indent="-742950" algn="l">
              <a:buAutoNum type="arabicPeriod"/>
            </a:pPr>
            <a:r>
              <a:rPr lang="ru-RU" sz="4000" b="1" dirty="0" smtClean="0">
                <a:solidFill>
                  <a:srgbClr val="600000"/>
                </a:solidFill>
                <a:latin typeface="Constantia" panose="02030602050306030303" pitchFamily="18" charset="0"/>
              </a:rPr>
              <a:t>Предметы старины далёкой</a:t>
            </a:r>
          </a:p>
          <a:p>
            <a:pPr marL="742950" indent="-742950" algn="l">
              <a:buAutoNum type="arabicPeriod"/>
            </a:pPr>
            <a:r>
              <a:rPr lang="ru-RU" sz="4000" b="1" dirty="0" smtClean="0">
                <a:solidFill>
                  <a:srgbClr val="600000"/>
                </a:solidFill>
                <a:latin typeface="Constantia" panose="02030602050306030303" pitchFamily="18" charset="0"/>
              </a:rPr>
              <a:t>Секреты карты</a:t>
            </a:r>
          </a:p>
          <a:p>
            <a:pPr marL="742950" indent="-742950" algn="l">
              <a:buAutoNum type="arabicPeriod"/>
            </a:pPr>
            <a:r>
              <a:rPr lang="ru-RU" sz="4000" b="1" dirty="0" smtClean="0">
                <a:solidFill>
                  <a:srgbClr val="600000"/>
                </a:solidFill>
                <a:latin typeface="Constantia" panose="02030602050306030303" pitchFamily="18" charset="0"/>
              </a:rPr>
              <a:t>Страницы истории</a:t>
            </a:r>
          </a:p>
          <a:p>
            <a:pPr marL="742950" indent="-742950" algn="l">
              <a:buAutoNum type="arabicPeriod"/>
            </a:pPr>
            <a:r>
              <a:rPr lang="ru-RU" sz="4000" b="1" dirty="0" smtClean="0">
                <a:solidFill>
                  <a:srgbClr val="600000"/>
                </a:solidFill>
                <a:latin typeface="Constantia" panose="02030602050306030303" pitchFamily="18" charset="0"/>
              </a:rPr>
              <a:t>Известные люди</a:t>
            </a:r>
          </a:p>
          <a:p>
            <a:pPr marL="742950" indent="-742950" algn="l">
              <a:buAutoNum type="arabicPeriod"/>
            </a:pPr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>
              <a:solidFill>
                <a:srgbClr val="6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2" t="7458" r="28182"/>
          <a:stretch/>
        </p:blipFill>
        <p:spPr>
          <a:xfrm>
            <a:off x="82510" y="136264"/>
            <a:ext cx="939050" cy="13407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157192"/>
            <a:ext cx="1698292" cy="12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0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9"/>
          <a:stretch/>
        </p:blipFill>
        <p:spPr>
          <a:xfrm>
            <a:off x="0" y="-47328"/>
            <a:ext cx="9135259" cy="69053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154" y="1380456"/>
            <a:ext cx="5280100" cy="52889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6888" y="-57626"/>
            <a:ext cx="9160888" cy="6915626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578" y="136264"/>
            <a:ext cx="8498671" cy="12687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Constantia" panose="02030602050306030303" pitchFamily="18" charset="0"/>
              </a:rPr>
              <a:t>Мой край. Моя страна.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311" y="1826568"/>
            <a:ext cx="8942937" cy="4410744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ru-RU" sz="4000" b="1" dirty="0" smtClean="0">
                <a:solidFill>
                  <a:srgbClr val="600000"/>
                </a:solidFill>
                <a:latin typeface="Constantia" panose="02030602050306030303" pitchFamily="18" charset="0"/>
              </a:rPr>
              <a:t>Предметы старины далёкой</a:t>
            </a:r>
          </a:p>
          <a:p>
            <a:pPr marL="742950" indent="-742950" algn="l">
              <a:buAutoNum type="arabicPeriod"/>
            </a:pPr>
            <a:r>
              <a:rPr lang="ru-RU" sz="4000" b="1" dirty="0" smtClean="0">
                <a:solidFill>
                  <a:srgbClr val="600000"/>
                </a:solidFill>
                <a:latin typeface="Constantia" panose="02030602050306030303" pitchFamily="18" charset="0"/>
              </a:rPr>
              <a:t>Секреты карты</a:t>
            </a:r>
          </a:p>
          <a:p>
            <a:pPr marL="742950" indent="-742950" algn="l">
              <a:buAutoNum type="arabicPeriod"/>
            </a:pPr>
            <a:r>
              <a:rPr lang="ru-RU" sz="4000" b="1" dirty="0" smtClean="0">
                <a:solidFill>
                  <a:srgbClr val="600000"/>
                </a:solidFill>
                <a:latin typeface="Constantia" panose="02030602050306030303" pitchFamily="18" charset="0"/>
              </a:rPr>
              <a:t>Страницы истории</a:t>
            </a:r>
          </a:p>
          <a:p>
            <a:pPr marL="742950" indent="-742950" algn="l">
              <a:buAutoNum type="arabicPeriod"/>
            </a:pPr>
            <a:r>
              <a:rPr lang="ru-RU" sz="4000" b="1" dirty="0" smtClean="0">
                <a:solidFill>
                  <a:srgbClr val="600000"/>
                </a:solidFill>
                <a:latin typeface="Constantia" panose="02030602050306030303" pitchFamily="18" charset="0"/>
              </a:rPr>
              <a:t>Известные люди</a:t>
            </a:r>
          </a:p>
          <a:p>
            <a:pPr marL="742950" indent="-742950" algn="l">
              <a:buAutoNum type="arabicPeriod"/>
            </a:pPr>
            <a:r>
              <a:rPr lang="ru-RU" sz="4000" b="1" dirty="0">
                <a:solidFill>
                  <a:srgbClr val="600000"/>
                </a:solidFill>
                <a:latin typeface="Constantia" panose="02030602050306030303" pitchFamily="18" charset="0"/>
              </a:rPr>
              <a:t>Знатоки природы</a:t>
            </a:r>
          </a:p>
          <a:p>
            <a:pPr algn="l"/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>
              <a:solidFill>
                <a:srgbClr val="6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2" t="7458" r="28182"/>
          <a:stretch/>
        </p:blipFill>
        <p:spPr>
          <a:xfrm>
            <a:off x="82510" y="136264"/>
            <a:ext cx="939050" cy="13407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157192"/>
            <a:ext cx="1698292" cy="12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2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9"/>
          <a:stretch/>
        </p:blipFill>
        <p:spPr>
          <a:xfrm>
            <a:off x="0" y="-47328"/>
            <a:ext cx="9135259" cy="69053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154" y="1380456"/>
            <a:ext cx="5280100" cy="52889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6888" y="-57626"/>
            <a:ext cx="9160888" cy="6915626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578" y="136264"/>
            <a:ext cx="8498671" cy="12687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Constantia" panose="02030602050306030303" pitchFamily="18" charset="0"/>
              </a:rPr>
              <a:t>Мой край. Моя страна.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311" y="1826568"/>
            <a:ext cx="8942937" cy="4410744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ru-RU" sz="4000" b="1" dirty="0" smtClean="0">
                <a:solidFill>
                  <a:srgbClr val="600000"/>
                </a:solidFill>
                <a:latin typeface="Constantia" panose="02030602050306030303" pitchFamily="18" charset="0"/>
              </a:rPr>
              <a:t>Секреты карты</a:t>
            </a:r>
          </a:p>
          <a:p>
            <a:pPr marL="742950" indent="-742950" algn="l">
              <a:buAutoNum type="arabicPeriod"/>
            </a:pPr>
            <a:r>
              <a:rPr lang="ru-RU" sz="4000" b="1" dirty="0" smtClean="0">
                <a:solidFill>
                  <a:srgbClr val="600000"/>
                </a:solidFill>
                <a:latin typeface="Constantia" panose="02030602050306030303" pitchFamily="18" charset="0"/>
              </a:rPr>
              <a:t>Страницы истории</a:t>
            </a:r>
          </a:p>
          <a:p>
            <a:pPr marL="742950" indent="-742950" algn="l">
              <a:buAutoNum type="arabicPeriod"/>
            </a:pPr>
            <a:r>
              <a:rPr lang="ru-RU" sz="4000" b="1" dirty="0" smtClean="0">
                <a:solidFill>
                  <a:srgbClr val="600000"/>
                </a:solidFill>
                <a:latin typeface="Constantia" panose="02030602050306030303" pitchFamily="18" charset="0"/>
              </a:rPr>
              <a:t>Известные люди</a:t>
            </a:r>
          </a:p>
          <a:p>
            <a:pPr marL="742950" indent="-742950" algn="l">
              <a:buAutoNum type="arabicPeriod"/>
            </a:pPr>
            <a:r>
              <a:rPr lang="ru-RU" sz="4000" b="1" dirty="0">
                <a:solidFill>
                  <a:srgbClr val="600000"/>
                </a:solidFill>
                <a:latin typeface="Constantia" panose="02030602050306030303" pitchFamily="18" charset="0"/>
              </a:rPr>
              <a:t>Знатоки </a:t>
            </a:r>
            <a:r>
              <a:rPr lang="ru-RU" sz="4000" b="1" dirty="0" smtClean="0">
                <a:solidFill>
                  <a:srgbClr val="600000"/>
                </a:solidFill>
                <a:latin typeface="Constantia" panose="02030602050306030303" pitchFamily="18" charset="0"/>
              </a:rPr>
              <a:t>природы</a:t>
            </a:r>
          </a:p>
          <a:p>
            <a:pPr marL="742950" indent="-742950" algn="l">
              <a:buAutoNum type="arabicPeriod"/>
            </a:pPr>
            <a:r>
              <a:rPr lang="ru-RU" sz="4000" b="1" dirty="0">
                <a:solidFill>
                  <a:srgbClr val="600000"/>
                </a:solidFill>
                <a:latin typeface="Constantia" panose="02030602050306030303" pitchFamily="18" charset="0"/>
              </a:rPr>
              <a:t>Предметы старины далёкой</a:t>
            </a:r>
          </a:p>
          <a:p>
            <a:pPr algn="l"/>
            <a:endParaRPr lang="ru-RU" sz="4000" b="1" dirty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algn="l"/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>
              <a:solidFill>
                <a:srgbClr val="6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2" t="7458" r="28182"/>
          <a:stretch/>
        </p:blipFill>
        <p:spPr>
          <a:xfrm>
            <a:off x="82510" y="136264"/>
            <a:ext cx="939050" cy="13407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157192"/>
            <a:ext cx="1698292" cy="12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9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9"/>
          <a:stretch/>
        </p:blipFill>
        <p:spPr>
          <a:xfrm>
            <a:off x="0" y="-47328"/>
            <a:ext cx="9135259" cy="69053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154" y="1380456"/>
            <a:ext cx="5280100" cy="52889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6888" y="-57626"/>
            <a:ext cx="9160888" cy="6915626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578" y="136264"/>
            <a:ext cx="8498671" cy="12687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Constantia" panose="02030602050306030303" pitchFamily="18" charset="0"/>
              </a:rPr>
              <a:t>Мой край. Моя страна.</a:t>
            </a:r>
            <a:endParaRPr lang="ru-RU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311" y="1826568"/>
            <a:ext cx="8942937" cy="4410744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ru-RU" sz="4000" b="1" dirty="0" smtClean="0">
                <a:solidFill>
                  <a:srgbClr val="600000"/>
                </a:solidFill>
                <a:latin typeface="Constantia" panose="02030602050306030303" pitchFamily="18" charset="0"/>
              </a:rPr>
              <a:t>Страницы истории</a:t>
            </a:r>
          </a:p>
          <a:p>
            <a:pPr marL="742950" indent="-742950" algn="l">
              <a:buAutoNum type="arabicPeriod"/>
            </a:pPr>
            <a:r>
              <a:rPr lang="ru-RU" sz="4000" b="1" dirty="0" smtClean="0">
                <a:solidFill>
                  <a:srgbClr val="600000"/>
                </a:solidFill>
                <a:latin typeface="Constantia" panose="02030602050306030303" pitchFamily="18" charset="0"/>
              </a:rPr>
              <a:t>Известные люди</a:t>
            </a:r>
          </a:p>
          <a:p>
            <a:pPr marL="742950" indent="-742950" algn="l">
              <a:buAutoNum type="arabicPeriod"/>
            </a:pPr>
            <a:r>
              <a:rPr lang="ru-RU" sz="4000" b="1" dirty="0">
                <a:solidFill>
                  <a:srgbClr val="600000"/>
                </a:solidFill>
                <a:latin typeface="Constantia" panose="02030602050306030303" pitchFamily="18" charset="0"/>
              </a:rPr>
              <a:t>Знатоки </a:t>
            </a:r>
            <a:r>
              <a:rPr lang="ru-RU" sz="4000" b="1" dirty="0" smtClean="0">
                <a:solidFill>
                  <a:srgbClr val="600000"/>
                </a:solidFill>
                <a:latin typeface="Constantia" panose="02030602050306030303" pitchFamily="18" charset="0"/>
              </a:rPr>
              <a:t>природы</a:t>
            </a:r>
          </a:p>
          <a:p>
            <a:pPr marL="742950" indent="-742950" algn="l">
              <a:buAutoNum type="arabicPeriod"/>
            </a:pPr>
            <a:r>
              <a:rPr lang="ru-RU" sz="4000" b="1" dirty="0">
                <a:solidFill>
                  <a:srgbClr val="600000"/>
                </a:solidFill>
                <a:latin typeface="Constantia" panose="02030602050306030303" pitchFamily="18" charset="0"/>
              </a:rPr>
              <a:t>Предметы старины </a:t>
            </a:r>
            <a:r>
              <a:rPr lang="ru-RU" sz="4000" b="1" dirty="0" smtClean="0">
                <a:solidFill>
                  <a:srgbClr val="600000"/>
                </a:solidFill>
                <a:latin typeface="Constantia" panose="02030602050306030303" pitchFamily="18" charset="0"/>
              </a:rPr>
              <a:t>далёкой</a:t>
            </a:r>
          </a:p>
          <a:p>
            <a:pPr marL="742950" indent="-742950" algn="l">
              <a:buAutoNum type="arabicPeriod"/>
            </a:pPr>
            <a:r>
              <a:rPr lang="ru-RU" sz="4000" b="1" dirty="0">
                <a:solidFill>
                  <a:srgbClr val="600000"/>
                </a:solidFill>
                <a:latin typeface="Constantia" panose="02030602050306030303" pitchFamily="18" charset="0"/>
              </a:rPr>
              <a:t>Секреты карты</a:t>
            </a:r>
          </a:p>
          <a:p>
            <a:pPr algn="l"/>
            <a:endParaRPr lang="ru-RU" sz="4000" b="1" dirty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algn="l"/>
            <a:endParaRPr lang="ru-RU" sz="4000" b="1" dirty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algn="l"/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 smtClean="0">
              <a:solidFill>
                <a:srgbClr val="600000"/>
              </a:solidFill>
              <a:latin typeface="Constantia" panose="02030602050306030303" pitchFamily="18" charset="0"/>
            </a:endParaRPr>
          </a:p>
          <a:p>
            <a:pPr marL="742950" indent="-742950" algn="l">
              <a:buAutoNum type="arabicPeriod"/>
            </a:pPr>
            <a:endParaRPr lang="ru-RU" sz="4000" b="1" dirty="0">
              <a:solidFill>
                <a:srgbClr val="6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2" t="7458" r="28182"/>
          <a:stretch/>
        </p:blipFill>
        <p:spPr>
          <a:xfrm>
            <a:off x="82510" y="136264"/>
            <a:ext cx="939050" cy="13407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157192"/>
            <a:ext cx="1698292" cy="12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16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68</Words>
  <Application>Microsoft Office PowerPoint</Application>
  <PresentationFormat>Экран (4:3)</PresentationFormat>
  <Paragraphs>42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Constantia</vt:lpstr>
      <vt:lpstr>Тема Office</vt:lpstr>
      <vt:lpstr>Мой край. Моя страна.</vt:lpstr>
      <vt:lpstr>Мой край. Моя страна.</vt:lpstr>
      <vt:lpstr>Мой край. Моя страна.</vt:lpstr>
      <vt:lpstr>Мой край. Моя страна.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край. Моя страна</dc:title>
  <dc:creator>Занфира</dc:creator>
  <cp:lastModifiedBy>adeltaplus@mail.ru</cp:lastModifiedBy>
  <cp:revision>13</cp:revision>
  <dcterms:created xsi:type="dcterms:W3CDTF">2022-03-22T01:28:10Z</dcterms:created>
  <dcterms:modified xsi:type="dcterms:W3CDTF">2022-03-22T09:42:22Z</dcterms:modified>
</cp:coreProperties>
</file>