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460E-F275-4866-8941-1BFC33BBB0F6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96F1-CAC1-4F28-A841-CCA65D0D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81000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500" b="1" dirty="0" smtClean="0"/>
              <a:t>«Возвращение к истокам»</a:t>
            </a:r>
            <a:endParaRPr lang="ru-RU" sz="6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17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Приготовление бурятского национального блюда «</a:t>
            </a:r>
            <a:r>
              <a:rPr lang="ru-RU" sz="3600" dirty="0" err="1" smtClean="0"/>
              <a:t>Боовы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4856072"/>
            <a:ext cx="9144000" cy="72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Макковеева</a:t>
            </a:r>
            <a:r>
              <a:rPr lang="ru-RU" dirty="0" smtClean="0"/>
              <a:t> Екатерина, 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686844"/>
            <a:ext cx="9144000" cy="1041083"/>
          </a:xfrm>
        </p:spPr>
        <p:txBody>
          <a:bodyPr>
            <a:normAutofit/>
          </a:bodyPr>
          <a:lstStyle/>
          <a:p>
            <a:r>
              <a:rPr lang="ru-RU" sz="6500" b="1" dirty="0" smtClean="0"/>
              <a:t>Характеристика проекта:</a:t>
            </a:r>
            <a:endParaRPr lang="ru-RU" sz="6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903" y="2421824"/>
            <a:ext cx="9779726" cy="721768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ru-RU" sz="4800" dirty="0" smtClean="0"/>
              <a:t>индивидуальный;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кратковременный;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- практический.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049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686844"/>
            <a:ext cx="9144000" cy="1041083"/>
          </a:xfrm>
        </p:spPr>
        <p:txBody>
          <a:bodyPr>
            <a:normAutofit/>
          </a:bodyPr>
          <a:lstStyle/>
          <a:p>
            <a:r>
              <a:rPr lang="ru-RU" sz="6500" b="1" dirty="0" smtClean="0"/>
              <a:t>Методы:</a:t>
            </a:r>
            <a:endParaRPr lang="ru-RU" sz="6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903" y="2421824"/>
            <a:ext cx="9779726" cy="721768"/>
          </a:xfrm>
        </p:spPr>
        <p:txBody>
          <a:bodyPr>
            <a:noAutofit/>
          </a:bodyPr>
          <a:lstStyle/>
          <a:p>
            <a:r>
              <a:rPr lang="ru-RU" sz="4800" dirty="0" smtClean="0"/>
              <a:t>- изучение;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наблюдение;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практическая часть (изготовление)</a:t>
            </a:r>
          </a:p>
          <a:p>
            <a:pPr marL="571500" indent="-571500">
              <a:buFontTx/>
              <a:buChar char="-"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760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057" y="1065667"/>
            <a:ext cx="9144000" cy="1041083"/>
          </a:xfrm>
        </p:spPr>
        <p:txBody>
          <a:bodyPr>
            <a:normAutofit fontScale="90000"/>
          </a:bodyPr>
          <a:lstStyle/>
          <a:p>
            <a:r>
              <a:rPr lang="ru-RU" sz="6500" b="1" dirty="0" smtClean="0"/>
              <a:t>«</a:t>
            </a:r>
            <a:r>
              <a:rPr lang="ru-RU" sz="6500" b="1" dirty="0" err="1" smtClean="0"/>
              <a:t>Боовы</a:t>
            </a:r>
            <a:r>
              <a:rPr lang="ru-RU" sz="6500" b="1" dirty="0" smtClean="0"/>
              <a:t>» – </a:t>
            </a:r>
            <a:br>
              <a:rPr lang="ru-RU" sz="6500" b="1" dirty="0" smtClean="0"/>
            </a:br>
            <a:r>
              <a:rPr lang="ru-RU" sz="6500" b="1" dirty="0" err="1" smtClean="0"/>
              <a:t>монг</a:t>
            </a:r>
            <a:r>
              <a:rPr lang="ru-RU" sz="6500" b="1" dirty="0" smtClean="0"/>
              <a:t>. «печенье, булка»</a:t>
            </a:r>
            <a:endParaRPr lang="ru-RU" sz="65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3" y="2436222"/>
            <a:ext cx="4014652" cy="3010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8" y="2413119"/>
            <a:ext cx="3034092" cy="30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1454" y="4665005"/>
            <a:ext cx="5399314" cy="104108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1 кг муки</a:t>
            </a:r>
            <a:br>
              <a:rPr lang="ru-RU" sz="4000" b="1" dirty="0" smtClean="0"/>
            </a:br>
            <a:r>
              <a:rPr lang="ru-RU" sz="4000" b="1" dirty="0" smtClean="0"/>
              <a:t>1 п маргарина</a:t>
            </a:r>
            <a:br>
              <a:rPr lang="ru-RU" sz="4000" b="1" dirty="0" smtClean="0"/>
            </a:br>
            <a:r>
              <a:rPr lang="ru-RU" sz="4000" b="1" dirty="0" smtClean="0"/>
              <a:t>1 </a:t>
            </a:r>
            <a:r>
              <a:rPr lang="ru-RU" sz="4000" b="1" dirty="0" err="1" smtClean="0"/>
              <a:t>ст</a:t>
            </a:r>
            <a:r>
              <a:rPr lang="ru-RU" sz="4000" b="1" dirty="0" smtClean="0"/>
              <a:t> молока</a:t>
            </a:r>
            <a:br>
              <a:rPr lang="ru-RU" sz="4000" b="1" dirty="0" smtClean="0"/>
            </a:br>
            <a:r>
              <a:rPr lang="ru-RU" sz="4000" b="1" dirty="0" smtClean="0"/>
              <a:t>1 </a:t>
            </a:r>
            <a:r>
              <a:rPr lang="ru-RU" sz="4000" b="1" dirty="0" err="1" smtClean="0"/>
              <a:t>ст</a:t>
            </a:r>
            <a:r>
              <a:rPr lang="ru-RU" sz="4000" b="1" dirty="0" smtClean="0"/>
              <a:t> сахара</a:t>
            </a:r>
            <a:br>
              <a:rPr lang="ru-RU" sz="4000" b="1" dirty="0" smtClean="0"/>
            </a:br>
            <a:r>
              <a:rPr lang="ru-RU" sz="4000" b="1" dirty="0" smtClean="0"/>
              <a:t>1 </a:t>
            </a:r>
            <a:r>
              <a:rPr lang="ru-RU" sz="4000" b="1" dirty="0" err="1" smtClean="0"/>
              <a:t>ч.л</a:t>
            </a:r>
            <a:r>
              <a:rPr lang="ru-RU" sz="4000" b="1" dirty="0" smtClean="0"/>
              <a:t>. соли</a:t>
            </a:r>
            <a:br>
              <a:rPr lang="ru-RU" sz="4000" b="1" dirty="0" smtClean="0"/>
            </a:br>
            <a:r>
              <a:rPr lang="ru-RU" sz="4000" b="1" dirty="0" smtClean="0"/>
              <a:t>1 </a:t>
            </a:r>
            <a:r>
              <a:rPr lang="ru-RU" sz="4000" b="1" dirty="0" err="1" smtClean="0"/>
              <a:t>ч.л</a:t>
            </a:r>
            <a:r>
              <a:rPr lang="ru-RU" sz="4000" b="1" dirty="0" smtClean="0"/>
              <a:t>. соды</a:t>
            </a:r>
            <a:br>
              <a:rPr lang="ru-RU" sz="4000" b="1" dirty="0" smtClean="0"/>
            </a:br>
            <a:r>
              <a:rPr lang="ru-RU" sz="4000" b="1" dirty="0" smtClean="0"/>
              <a:t>4 яйца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435428"/>
            <a:ext cx="4390207" cy="5853611"/>
          </a:xfrm>
          <a:prstGeom prst="rect">
            <a:avLst/>
          </a:prstGeom>
          <a:ln>
            <a:noFill/>
          </a:ln>
          <a:effectLst>
            <a:glow rad="520700">
              <a:schemeClr val="accent1">
                <a:alpha val="40000"/>
              </a:schemeClr>
            </a:glow>
            <a:innerShdw dir="13560000">
              <a:srgbClr val="FFC000">
                <a:alpha val="50000"/>
              </a:srgbClr>
            </a:innerShdw>
            <a:reflection endPos="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12" y="1738392"/>
            <a:ext cx="2859688" cy="38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50" y="139535"/>
            <a:ext cx="3871567" cy="516208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48" y="1018525"/>
            <a:ext cx="3799942" cy="50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93" y="0"/>
            <a:ext cx="3536768" cy="4715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77" y="476068"/>
            <a:ext cx="3455670" cy="4607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18" y="1273078"/>
            <a:ext cx="3575075" cy="4766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4" y="1999672"/>
            <a:ext cx="3627887" cy="48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3" y="-13063"/>
            <a:ext cx="4180116" cy="5573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4" y="1037045"/>
            <a:ext cx="4365716" cy="58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41" y="169816"/>
            <a:ext cx="4349932" cy="5799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08" y="754753"/>
            <a:ext cx="4365717" cy="58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578032"/>
            <a:ext cx="7136675" cy="53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676" y="5332529"/>
            <a:ext cx="5399314" cy="752585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2" y="390778"/>
            <a:ext cx="4326527" cy="5768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07" y="1051007"/>
            <a:ext cx="5547359" cy="4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81000"/>
            <a:ext cx="12766766" cy="762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139542" y="1443445"/>
            <a:ext cx="4088675" cy="1985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/>
              <a:t>Егорова Елизавета Васильевна </a:t>
            </a:r>
            <a:r>
              <a:rPr lang="ru-RU" sz="4000" b="1" dirty="0" smtClean="0"/>
              <a:t>– </a:t>
            </a:r>
            <a:r>
              <a:rPr lang="ru-RU" sz="4000" dirty="0" smtClean="0"/>
              <a:t>Почетный житель Аларского района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677261"/>
            <a:ext cx="3346091" cy="55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81000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500" b="1" dirty="0" smtClean="0"/>
              <a:t>Спасибо за внимание!!!</a:t>
            </a:r>
            <a:endParaRPr lang="ru-RU" sz="6500" b="1" dirty="0"/>
          </a:p>
        </p:txBody>
      </p:sp>
    </p:spTree>
    <p:extLst>
      <p:ext uri="{BB962C8B-B14F-4D97-AF65-F5344CB8AC3E}">
        <p14:creationId xmlns:p14="http://schemas.microsoft.com/office/powerpoint/2010/main" val="39794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407126"/>
            <a:ext cx="12766766" cy="762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972490" y="5144588"/>
            <a:ext cx="8412481" cy="8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/>
              <a:t>Фольклорный ансамбль </a:t>
            </a:r>
            <a:r>
              <a:rPr lang="ru-RU" sz="4000" b="1" dirty="0" err="1" smtClean="0"/>
              <a:t>с.Бахтай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541353"/>
            <a:ext cx="6402977" cy="42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407126"/>
            <a:ext cx="12766766" cy="762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89166" y="5416186"/>
            <a:ext cx="8869679" cy="8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/>
              <a:t>Фольклорный ансамбль </a:t>
            </a:r>
            <a:r>
              <a:rPr lang="ru-RU" sz="4000" b="1" dirty="0" smtClean="0"/>
              <a:t>«Хани н</a:t>
            </a:r>
            <a:r>
              <a:rPr lang="el-GR" sz="4000" b="1" dirty="0" smtClean="0"/>
              <a:t>γ</a:t>
            </a:r>
            <a:r>
              <a:rPr lang="ru-RU" sz="4000" b="1" dirty="0" err="1" smtClean="0"/>
              <a:t>хэд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1" y="439237"/>
            <a:ext cx="6635932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407126"/>
            <a:ext cx="12766766" cy="762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09699" y="5494116"/>
            <a:ext cx="8412481" cy="8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Моя тётя </a:t>
            </a:r>
            <a:r>
              <a:rPr lang="ru-RU" sz="4000" b="1" dirty="0"/>
              <a:t>Н</a:t>
            </a:r>
            <a:r>
              <a:rPr lang="ru-RU" sz="4000" b="1" dirty="0" smtClean="0"/>
              <a:t>аталия </a:t>
            </a:r>
            <a:r>
              <a:rPr lang="ru-RU" sz="4000" b="1" dirty="0" err="1" smtClean="0"/>
              <a:t>Кимовна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6472" y="789855"/>
            <a:ext cx="5358936" cy="40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407126"/>
            <a:ext cx="12766766" cy="7620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09699" y="5494116"/>
            <a:ext cx="8412481" cy="8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Моя мама Елизавета </a:t>
            </a:r>
            <a:r>
              <a:rPr lang="ru-RU" sz="4000" b="1" dirty="0" err="1" smtClean="0"/>
              <a:t>Кимовна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90" y="574765"/>
            <a:ext cx="4687390" cy="46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407126"/>
            <a:ext cx="12766766" cy="76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291370"/>
            <a:ext cx="3931921" cy="522514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09699" y="5494116"/>
            <a:ext cx="8412481" cy="855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Моя бабушка Екатерина Матвеевна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908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81000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686844"/>
            <a:ext cx="9144000" cy="1041083"/>
          </a:xfrm>
        </p:spPr>
        <p:txBody>
          <a:bodyPr>
            <a:normAutofit/>
          </a:bodyPr>
          <a:lstStyle/>
          <a:p>
            <a:r>
              <a:rPr lang="ru-RU" sz="6500" b="1" dirty="0" smtClean="0"/>
              <a:t>Цель:</a:t>
            </a:r>
            <a:endParaRPr lang="ru-RU" sz="6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6617" y="2434887"/>
            <a:ext cx="9144000" cy="72176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Научиться готовить национальное блюдо «</a:t>
            </a:r>
            <a:r>
              <a:rPr lang="ru-RU" sz="4000" dirty="0" err="1" smtClean="0"/>
              <a:t>Боовы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31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66" y="-367937"/>
            <a:ext cx="12766766" cy="76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617" y="686844"/>
            <a:ext cx="9144000" cy="1041083"/>
          </a:xfrm>
        </p:spPr>
        <p:txBody>
          <a:bodyPr>
            <a:normAutofit/>
          </a:bodyPr>
          <a:lstStyle/>
          <a:p>
            <a:r>
              <a:rPr lang="ru-RU" sz="6500" b="1" dirty="0" smtClean="0"/>
              <a:t>Задачи:</a:t>
            </a:r>
            <a:endParaRPr lang="ru-RU" sz="6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8903" y="2421824"/>
            <a:ext cx="9779726" cy="721768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Познакомиться с историей бурятской кухни.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Найти рецепты бурятских блюд.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Приготовить самостоятельно «</a:t>
            </a:r>
            <a:r>
              <a:rPr lang="ru-RU" sz="4000" dirty="0" err="1" smtClean="0"/>
              <a:t>Боовы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64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108</Words>
  <Application>Microsoft Office PowerPoint</Application>
  <PresentationFormat>Широкоэкранный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«Возвращение к истокам»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</vt:lpstr>
      <vt:lpstr>Задачи:</vt:lpstr>
      <vt:lpstr>Характеристика проекта:</vt:lpstr>
      <vt:lpstr>Методы:</vt:lpstr>
      <vt:lpstr>«Боовы» –  монг. «печенье, булка»</vt:lpstr>
      <vt:lpstr>1 кг муки 1 п маргарина 1 ст молока 1 ст сахара 1 ч.л. соли 1 ч.л. соды 4 яйца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«Возвращение к истокам»</dc:title>
  <dc:creator>пк</dc:creator>
  <cp:lastModifiedBy>пк</cp:lastModifiedBy>
  <cp:revision>12</cp:revision>
  <dcterms:created xsi:type="dcterms:W3CDTF">2022-04-11T10:43:13Z</dcterms:created>
  <dcterms:modified xsi:type="dcterms:W3CDTF">2022-04-12T09:39:11Z</dcterms:modified>
</cp:coreProperties>
</file>