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1" autoAdjust="0"/>
    <p:restoredTop sz="94660"/>
  </p:normalViewPr>
  <p:slideViewPr>
    <p:cSldViewPr>
      <p:cViewPr varScale="1">
        <p:scale>
          <a:sx n="88" d="100"/>
          <a:sy n="88" d="100"/>
        </p:scale>
        <p:origin x="-148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84976" cy="6192688"/>
          </a:xfrm>
        </p:spPr>
        <p:txBody>
          <a:bodyPr>
            <a:normAutofit/>
          </a:bodyPr>
          <a:lstStyle/>
          <a:p>
            <a:pPr marL="250825" marR="441960" indent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Муниципальное бюджетное общеобразовательное учреждение </a:t>
            </a:r>
            <a:r>
              <a:rPr lang="ru-RU" sz="2400" b="1" dirty="0" err="1">
                <a:latin typeface="Times New Roman"/>
                <a:ea typeface="Times New Roman"/>
                <a:cs typeface="Times New Roman"/>
              </a:rPr>
              <a:t>Бахтайская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 средняя общеобразовательная школа 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8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953135" marR="1140460" indent="0" algn="ctr">
              <a:lnSpc>
                <a:spcPts val="32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ИНДИВИДУАЛЬНЫЙ ИТОГОВЫЙ ПРОЕКТ НА ТЕМУ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15000"/>
              </a:lnSpc>
              <a:spcAft>
                <a:spcPts val="1425"/>
              </a:spcAft>
              <a:buNone/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« </a:t>
            </a:r>
            <a:r>
              <a:rPr lang="ru-RU" sz="4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История автомобилестроения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marL="45720" indent="0" algn="r">
              <a:lnSpc>
                <a:spcPct val="115000"/>
              </a:lnSpc>
              <a:spcAft>
                <a:spcPts val="1425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atin typeface="Times New Roman"/>
                <a:ea typeface="Calibri"/>
                <a:cs typeface="Times New Roman"/>
              </a:rPr>
              <a:t>Выполнил:ученик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9 класса</a:t>
            </a:r>
          </a:p>
          <a:p>
            <a:pPr marL="45720" indent="0" algn="r">
              <a:lnSpc>
                <a:spcPct val="115000"/>
              </a:lnSpc>
              <a:spcAft>
                <a:spcPts val="1425"/>
              </a:spcAft>
              <a:buNone/>
            </a:pPr>
            <a:r>
              <a:rPr lang="ru-RU" sz="2400" b="1" dirty="0" err="1" smtClean="0">
                <a:latin typeface="Times New Roman"/>
                <a:ea typeface="Calibri"/>
                <a:cs typeface="Times New Roman"/>
              </a:rPr>
              <a:t>Машонов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Андрей Юрьевич</a:t>
            </a:r>
            <a:r>
              <a:rPr lang="ru-RU" sz="40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16632"/>
            <a:ext cx="6512511" cy="576064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Готтлиб</a:t>
            </a:r>
            <a:r>
              <a:rPr lang="ru-RU" dirty="0" smtClean="0"/>
              <a:t> </a:t>
            </a:r>
            <a:r>
              <a:rPr lang="ru-RU" dirty="0" err="1" smtClean="0"/>
              <a:t>Даймлер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9060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00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" y="0"/>
            <a:ext cx="9104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212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41" y="0"/>
            <a:ext cx="9263253" cy="684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14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6"/>
            <a:ext cx="9228092" cy="685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96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3" y="188640"/>
            <a:ext cx="5322997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Ипполит Романов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92"/>
            <a:ext cx="39147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64" y="1844824"/>
            <a:ext cx="5232576" cy="500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36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655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211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1" y="1556792"/>
            <a:ext cx="8640960" cy="3368665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8000" dirty="0" smtClean="0">
                <a:latin typeface="Monotype Corsiva" pitchFamily="66" charset="0"/>
              </a:rPr>
              <a:t>Спасибо за внимание</a:t>
            </a:r>
            <a:endParaRPr lang="ru-RU" sz="8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7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4" cy="5472608"/>
          </a:xfrm>
        </p:spPr>
        <p:txBody>
          <a:bodyPr/>
          <a:lstStyle/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dirty="0">
                <a:effectLst/>
                <a:latin typeface="Times New Roman"/>
                <a:ea typeface="Calibri"/>
                <a:cs typeface="Times New Roman"/>
              </a:rPr>
              <a:t>1 В вашей семье есть автомобиль</a:t>
            </a:r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>?</a:t>
            </a:r>
            <a:b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6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>
                <a:effectLst/>
                <a:latin typeface="Times New Roman"/>
                <a:ea typeface="Calibri"/>
                <a:cs typeface="Times New Roman"/>
              </a:rPr>
              <a:t>2 Знаете ли вы где и когда был создан первый автомобиль</a:t>
            </a:r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>?</a:t>
            </a:r>
            <a:b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6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>
                <a:effectLst/>
                <a:latin typeface="Times New Roman"/>
                <a:ea typeface="Calibri"/>
                <a:cs typeface="Times New Roman"/>
              </a:rPr>
              <a:t>3 Хотели бы вы узнать о создании первого автомобиля?</a:t>
            </a:r>
            <a:r>
              <a:rPr lang="ru-RU" sz="36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effectLst/>
                <a:latin typeface="Calibri"/>
                <a:ea typeface="Calibri"/>
                <a:cs typeface="Times New Roman"/>
              </a:rPr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2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532859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  <a:t>1 В вашей семье есть автомобиль</a:t>
            </a:r>
            <a: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  <a:t>? (32)</a:t>
            </a:r>
            <a:b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  <a:t>2 Знаете ли вы где и когда был создан первый автомобиль</a:t>
            </a:r>
            <a: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  <a:t>? (33)</a:t>
            </a:r>
            <a:b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  <a:t>3 Хотели бы вы узнать о создании первого автомобиля</a:t>
            </a:r>
            <a: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/>
                <a:ea typeface="Calibri"/>
                <a:cs typeface="Times New Roman"/>
              </a:rPr>
              <a:t>?(34)</a:t>
            </a:r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08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52928" cy="6264696"/>
          </a:xfrm>
        </p:spPr>
        <p:txBody>
          <a:bodyPr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800" u="sng" dirty="0" smtClean="0">
                <a:effectLst/>
                <a:latin typeface="Times New Roman"/>
                <a:ea typeface="Times New Roman"/>
                <a:cs typeface="Times New Roman"/>
              </a:rPr>
              <a:t>Цель </a:t>
            </a:r>
            <a:r>
              <a:rPr lang="ru-RU" sz="1800" u="sng" dirty="0">
                <a:effectLst/>
                <a:latin typeface="Times New Roman"/>
                <a:ea typeface="Times New Roman"/>
                <a:cs typeface="Times New Roman"/>
              </a:rPr>
              <a:t>исследования </a:t>
            </a: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– изучить историю развития автомобилестроения и исследовать значение автомобиля в жизни человека.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u="sng" dirty="0">
                <a:effectLst/>
                <a:latin typeface="Times New Roman"/>
                <a:ea typeface="Times New Roman"/>
                <a:cs typeface="Times New Roman"/>
              </a:rPr>
              <a:t>Задачи исследования:</a:t>
            </a:r>
            <a:r>
              <a:rPr lang="ru-RU" sz="1800" u="sng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u="sng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- отыскать как можно больше информации по данной теме;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- передать данные знания учащимся нашей школы;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u="sng" dirty="0">
                <a:effectLst/>
                <a:latin typeface="Times New Roman"/>
                <a:ea typeface="Times New Roman"/>
                <a:cs typeface="Times New Roman"/>
              </a:rPr>
              <a:t>Объект исследования: </a:t>
            </a: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история создания автомобиля.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u="sng" dirty="0">
                <a:effectLst/>
                <a:latin typeface="Times New Roman"/>
                <a:ea typeface="Times New Roman"/>
                <a:cs typeface="Times New Roman"/>
              </a:rPr>
              <a:t>Предмет исследования: </a:t>
            </a: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первые изобретения великих людей в истории автомобилестроения.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u="sng" dirty="0">
                <a:effectLst/>
                <a:latin typeface="Times New Roman"/>
                <a:ea typeface="Times New Roman"/>
                <a:cs typeface="Times New Roman"/>
              </a:rPr>
              <a:t>Гипотеза: </a:t>
            </a: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Большинство людей и не задумываются о том, как появился первый автомобиль. Я предполагаю, что сегодня очень мало людей интересуются историей создания автомобиля.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u="sng" dirty="0">
                <a:effectLst/>
                <a:latin typeface="Times New Roman"/>
                <a:ea typeface="Times New Roman"/>
                <a:cs typeface="Times New Roman"/>
              </a:rPr>
              <a:t>Методы исследования:</a:t>
            </a:r>
            <a:r>
              <a:rPr lang="ru-RU" sz="1800" u="sng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u="sng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1 поиск информации из различных источников.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2 проведение соцопроса среди учащихся и педагогов школы.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3 обработка информации.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4 заключение (выводы).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7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7306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4780382" cy="323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25556"/>
            <a:ext cx="7272808" cy="207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50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404664"/>
            <a:ext cx="4813920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Карл </a:t>
            </a:r>
            <a:r>
              <a:rPr lang="ru-RU" dirty="0" err="1" smtClean="0"/>
              <a:t>Бенц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723381" cy="409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33" y="1484784"/>
            <a:ext cx="5827537" cy="494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08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32656"/>
            <a:ext cx="9142295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65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" y="0"/>
            <a:ext cx="91533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50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" y="20112"/>
            <a:ext cx="9141467" cy="683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04483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</TotalTime>
  <Words>50</Words>
  <Application>Microsoft Office PowerPoint</Application>
  <PresentationFormat>Экран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1 В вашей семье есть автомобиль?  2 Знаете ли вы где и когда был создан первый автомобиль?  3 Хотели бы вы узнать о создании первого автомобиля? </vt:lpstr>
      <vt:lpstr>1 В вашей семье есть автомобиль? (32)  2 Знаете ли вы где и когда был создан первый автомобиль? (33)  3 Хотели бы вы узнать о создании первого автомобиля?(34) </vt:lpstr>
      <vt:lpstr>        Цель исследования – изучить историю развития автомобилестроения и исследовать значение автомобиля в жизни человека. Задачи исследования: - отыскать как можно больше информации по данной теме; - передать данные знания учащимся нашей школы; Объект исследования: история создания автомобиля. Предмет исследования: первые изобретения великих людей в истории автомобилестроения. Гипотеза: Большинство людей и не задумываются о том, как появился первый автомобиль. Я предполагаю, что сегодня очень мало людей интересуются историей создания автомобиля. Методы исследования: 1 поиск информации из различных источников. 2 проведение соцопроса среди учащихся и педагогов школы. 3 обработка информации. 4 заключение (выводы).   </vt:lpstr>
      <vt:lpstr>Презентация PowerPoint</vt:lpstr>
      <vt:lpstr>Карл Бенц</vt:lpstr>
      <vt:lpstr>Презентация PowerPoint</vt:lpstr>
      <vt:lpstr>Презентация PowerPoint</vt:lpstr>
      <vt:lpstr>Презентация PowerPoint</vt:lpstr>
      <vt:lpstr>Готтлиб Даймлер </vt:lpstr>
      <vt:lpstr>Презентация PowerPoint</vt:lpstr>
      <vt:lpstr>Презентация PowerPoint</vt:lpstr>
      <vt:lpstr>Презентация PowerPoint</vt:lpstr>
      <vt:lpstr>Ипполит Романов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2021-12-05T10:59:55Z</dcterms:created>
  <dcterms:modified xsi:type="dcterms:W3CDTF">2022-02-27T11:01:07Z</dcterms:modified>
</cp:coreProperties>
</file>