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DA7"/>
    <a:srgbClr val="800000"/>
    <a:srgbClr val="0033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0FD2-19FD-4882-B025-336717AEAE2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291D-E84D-46A8-955C-F483F02BC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48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0FD2-19FD-4882-B025-336717AEAE2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291D-E84D-46A8-955C-F483F02BC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984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0FD2-19FD-4882-B025-336717AEAE2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291D-E84D-46A8-955C-F483F02BC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42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0FD2-19FD-4882-B025-336717AEAE2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291D-E84D-46A8-955C-F483F02BC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7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0FD2-19FD-4882-B025-336717AEAE2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291D-E84D-46A8-955C-F483F02BC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3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0FD2-19FD-4882-B025-336717AEAE2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291D-E84D-46A8-955C-F483F02BC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5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0FD2-19FD-4882-B025-336717AEAE2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291D-E84D-46A8-955C-F483F02BC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92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0FD2-19FD-4882-B025-336717AEAE2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291D-E84D-46A8-955C-F483F02BC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41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0FD2-19FD-4882-B025-336717AEAE2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291D-E84D-46A8-955C-F483F02BC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12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0FD2-19FD-4882-B025-336717AEAE2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291D-E84D-46A8-955C-F483F02BC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71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0FD2-19FD-4882-B025-336717AEAE2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291D-E84D-46A8-955C-F483F02BC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00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70FD2-19FD-4882-B025-336717AEAE2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D291D-E84D-46A8-955C-F483F02BC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46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86" y="934357"/>
            <a:ext cx="5599692" cy="578241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-761529"/>
            <a:ext cx="9197448" cy="7718921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206" y="1619694"/>
            <a:ext cx="9160412" cy="309634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onstantia" panose="02030602050306030303" pitchFamily="18" charset="0"/>
              </a:rPr>
              <a:t>приглашает на интеллектуальный </a:t>
            </a:r>
            <a:r>
              <a:rPr lang="ru-RU" sz="2400" b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квест</a:t>
            </a:r>
            <a:r>
              <a:rPr lang="ru-RU" sz="24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Constantia" panose="02030602050306030303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sz="11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1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6700" b="1" dirty="0" smtClean="0">
                <a:solidFill>
                  <a:srgbClr val="800000"/>
                </a:solidFill>
                <a:latin typeface="Monotype Corsiva" panose="03010101010201010101" pitchFamily="66" charset="0"/>
                <a:ea typeface="Cambria Math" panose="02040503050406030204" pitchFamily="18" charset="0"/>
              </a:rPr>
              <a:t>«Мой край</a:t>
            </a:r>
            <a:r>
              <a:rPr lang="ru-RU" sz="67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. Моя страна»</a:t>
            </a:r>
            <a:br>
              <a:rPr lang="ru-RU" sz="67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</a:br>
            <a:r>
              <a:rPr lang="ru-RU" sz="12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> </a:t>
            </a:r>
            <a:r>
              <a:rPr lang="ru-RU" sz="1200" b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  </a:t>
            </a:r>
            <a:r>
              <a:rPr lang="ru-RU" sz="6700" b="1" dirty="0">
                <a:solidFill>
                  <a:srgbClr val="800000"/>
                </a:solidFill>
                <a:latin typeface="Monotype Corsiva" panose="03010101010201010101" pitchFamily="66" charset="0"/>
              </a:rPr>
              <a:t/>
            </a:r>
            <a:br>
              <a:rPr lang="ru-RU" sz="6700" b="1" dirty="0">
                <a:solidFill>
                  <a:srgbClr val="800000"/>
                </a:solidFill>
                <a:latin typeface="Monotype Corsiva" panose="03010101010201010101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в рамках проведения районного </a:t>
            </a:r>
            <a:br>
              <a:rPr lang="ru-RU" sz="24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Дня единого действия</a:t>
            </a:r>
            <a:br>
              <a:rPr lang="ru-RU" sz="24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endParaRPr lang="ru-RU" sz="53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6412" y="188640"/>
            <a:ext cx="9144000" cy="86409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МКУК «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библиотека Черемховского района»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районная детская библиотека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97984" y="148423"/>
            <a:ext cx="792088" cy="1123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457" y="179260"/>
            <a:ext cx="724169" cy="106211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2262" y="4026889"/>
            <a:ext cx="4148035" cy="3395683"/>
          </a:xfrm>
          <a:prstGeom prst="rect">
            <a:avLst/>
          </a:prstGeom>
        </p:spPr>
      </p:pic>
      <p:sp>
        <p:nvSpPr>
          <p:cNvPr id="15" name="Стрелка вправо 14"/>
          <p:cNvSpPr/>
          <p:nvPr/>
        </p:nvSpPr>
        <p:spPr>
          <a:xfrm rot="1497650" flipH="1">
            <a:off x="5886349" y="4848333"/>
            <a:ext cx="1631734" cy="881477"/>
          </a:xfrm>
          <a:prstGeom prst="rightArrow">
            <a:avLst/>
          </a:prstGeom>
          <a:solidFill>
            <a:srgbClr val="FBCDA7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1441401">
            <a:off x="5881338" y="5067320"/>
            <a:ext cx="1865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марта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212187"/>
            <a:ext cx="944962" cy="896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021" y="6485297"/>
            <a:ext cx="913869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893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17</Words>
  <Application>Microsoft Office PowerPoint</Application>
  <PresentationFormat>Экран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Cambria Math</vt:lpstr>
      <vt:lpstr>Constantia</vt:lpstr>
      <vt:lpstr>Monotype Corsiva</vt:lpstr>
      <vt:lpstr>Times New Roman</vt:lpstr>
      <vt:lpstr>Тема Office</vt:lpstr>
      <vt:lpstr>приглашает на интеллектуальный квест     «Мой край. Моя страна»     в рамках проведения районного  Дня единого действия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Приглашает принять участие в районном День единого действия «Мой край. Моя страна»</dc:title>
  <dc:creator>Занфира</dc:creator>
  <cp:lastModifiedBy>adeltaplus@mail.ru</cp:lastModifiedBy>
  <cp:revision>21</cp:revision>
  <dcterms:created xsi:type="dcterms:W3CDTF">2022-03-05T01:47:25Z</dcterms:created>
  <dcterms:modified xsi:type="dcterms:W3CDTF">2022-03-23T06:15:24Z</dcterms:modified>
</cp:coreProperties>
</file>